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зоопарка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отправляемся знакомиться с животными, их домами и привычками.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помогает увидеть животных разных групп, узнать, где они живут и чем отличаются. Здесь важно не только смотреть, но и замечать особенности, сравнивать и бережно относиться к природе.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зоопарком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 входа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группа встречается, проверяет билет и настраивается на спокойную прогулку. Это начало помогает собраться вместе и сразу понять, куда идти дальше.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пришли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звучит главная цель: рассмотреть животных, заметить их особенности и запомнить новые факты. Дети готовы наблюдать внимательно и задавать вопросы.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маршруту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выбирают удобный путь по зоопарку, чтобы увидеть важные вольеры, места отдыха и не отстать от группы. Маршрут делает экскурсию понятной и спокойной.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экскурсии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зоопарке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только рядом со взрослым и не убегаем вперёд. Так группа остаётся вместе, а каждый ребёнок чувствует себя спокойно и уверенно.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 животных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кормим животных без разрешения и не просовываем руки через ограждение. Это важно для безопасности людей и для здоровья самих животных.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тишину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стучим по стеклу и не кричим. Животным нужен покой, а тихое поведение помогает лучше наблюдать за их движением и отдыхом.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маршрута экскурсии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экскурсии от входа до последней остановки в зоопарке.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вольер и почему он нужен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Вольер — это ограждённое пространство, где животное живёт в условиях, похожих на привычные. Посетители наблюдают снаружи, не мешая и не тревожа обитателей.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вольера делают место для отдыха, тень, воду и участок для движения. Так животному легче чувствовать себя спокойно в течение дня.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ограждение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Ограждение помогает соблюдать безопасность: люди остаются на своей стороне, а животные — в своём пространстве. Это защищает всех участников экскурсии.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вольер помогает увидеть, как животное двигается, ест и отдыхает. По этим признакам удобно замечать особенности каждого вида.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перья, клюв и полёт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 перьям и клюву. У каждого вида свой цвет, форма и способ движения, поэтому полезно сравнивать, как они ходят, бегают или летают.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наблюдения удобно смотреть на клюв, размер крыльев и положение тела. Эти признаки подсказывают, как птица добывает пищу и где ей удобно находиться.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увидеть
</a:t>
            </a:r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 привлекает внимание ярким хвостом, а фламинго узнаётся по длинным ногам и тонкой фигуре. Такие детали помогают быстро отличить одну птицу от другой.
</a:t>
            </a:r>
            <a:endParaRPr lang="en-US" sz="11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кто ест растения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растениями, поэтому им нужны зубы, которые помогают долго и тщательно пережёвывать пищу. Это важный признак, который легко заметить при сравнении животных.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выделяется очень длинной шеей, а зебра — заметными полосками. По внешнему виду удобно определить, как животные отличаются друг от друга.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травоядных, обращают внимание на рост, окраску и место, где животное чаще стоит или ест. Так проще запомнить особенности каждого вида.
</a:t>
            </a:r>
            <a:endParaRPr lang="en-US" sz="10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сила, зубы и внимательность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мясом и часто обладают сильными лапами, острыми зубами и внимательным взглядом. Эти признаки помогают им добывать пищу и быть быстрыми.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заметить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хищниками, полезно смотреть, как они лежат, встают и передвигаются. Даже небольшие движения показывают их силу и готовность действовать.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увидеть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 тигр — яркие примеры хищников. У них мощное тело, а движения часто выглядят уверенно и спокойно, особенно во время отдыха.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наблюдения помогают связать увиденное с памятью и быстро повторить маршрут экскурсии.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достаточно, чтобы запомнить, кто живёт у воды и в террариуме.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экскурсии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помогают быстро найти нужного зверя и запомнить его признаки.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превращают наблюдение в простую игру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«Мини-задание: угадай животное по описанию»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трёх животных на слайде легко заметить разные признаки: уши, язык и хвост помогают их узнать.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факта достаточно, чтобы отличить животных друг от друга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«Вы знали? Интересные факты о животных»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зоопарк заботится о животных по-разному, но по одним и тем же важным правилам.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 зоопарке строится вокруг питания, воды и безопасного места отдыха.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«Как ухаживают за животными»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ухаживают за животными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животных удобно сравнивать по питанию и строению тела, чтобы быстрее замечать различия на прогулке.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легко отличить по признакам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«Мини-задание: что общего у группы»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 четыре группы животных и быстро повторить, чем они отличаются друг от друга.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питанию и месту жизни помогает запомнить животных и маршрут экскурсии.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«Сравниваем группы животных»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группы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признака удобно искать у каждого животного: так наблюдение становится внимательнее и помогает лучше запоминать увиденное.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признака делают прогулку настоящим исследованием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«Что наблюдать во время прогулки»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днём лежит в тени и бережёт силы. Когда становится прохладнее, он оживляется и внимательнее следит за тем, что происходит вокруг. По его поведению дети замечают, что животным важно выбирать удобное время для активности.
</a:t>
            </a:r>
            <a:endParaRPr lang="en-US" sz="81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выбирает тень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часто держится рядом с водой, потому что так ему спокойнее и удобнее кормиться. Длинные ноги помогают стоять на мелководье, а ровные движения выглядят особенно красиво. На прогулке легко увидеть, как вода помогает птице чувствовать себя хорошо.
</a:t>
            </a:r>
            <a:endParaRPr lang="en-US" sz="79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у воды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тянется к высоким веткам, где много листьев и меньше конкурентов. Его длинная шея помогает доставать пищу там, куда другим животным не добраться. Это хороший пример того, как строение тела связано с образом жизни.
</a:t>
            </a:r>
            <a:endParaRPr lang="en-US" sz="843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и высокие ветки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Наблюдаем, как животные приспосабливаются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ответа после прогулки: кто это, что ест и чем отличается. Так дети лучше запоминают животных и их признаки.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важных ответа достаточно, чтобы повторить экскурсию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«Что запомнить после наблюдений»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итоговых вопроса помогают вспомнить всё самое важное: любимое животное, самый яркий факт и правило поведения.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превращают впечатления в короткий рассказ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«Финальная остановка: что увидели и узнали»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животные бывают разными, живут по своим правилам и требуют бережного отношения. Спасибо за экскурсию — до новых встреч в зоопарке!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экскурсии и спасибо за внимание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2026-07-25T06:55:59Z</dcterms:created>
  <dcterms:modified xsi:type="dcterms:W3CDTF">2026-07-25T06:55:59Z</dcterms:modified>
</cp:coreProperties>
</file>