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связывает прошлое с настоящим, формируя наш интеллект и личность.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ключ к обучению и жизни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это способность мозга сохранять и вспоминать информацию. Её изучение началось в XIX веке, а исследования XIX–XX веков раскрыли биологические и психологические аспекты памяти.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память: основы и история изучения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памяти: классификация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сохраняет огромные объёмы сведений годами, включая факты, события и навыки.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ограниченный объём информации до 30 секунд, обеспечивая временную обработку данных.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хранит кратковременные ощущения на доли секунды, помогая воспринимать мир в мельчайших деталях.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и эмоциональная память управляют навыками и чувствами, влияя на поведение и восприятие.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память: этапы процесса запоминания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информация превращается в мозговые сигналы и сохраняется в соответствующих отделах. Лобные доли и гиппокамп играют ключевую роль в этих процессах.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 и забывание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мозг извлекает данные из памяти. Ошибки на любом этапе могут привести к забыванию или искажению воспоминаний, влияя на качество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Гиппокамп: основа формирования новых воспоминаний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гиппокампа, как у пациента Генри Молайсона, приводит к неспособности создавать новые воспоминания.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удаление гиппокампа снижает обучаемость, а у подростков он находится в стадии активного развития.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отвечает за преобразование кратковременной памяти в долговременную, что важно для обучения и запоминания.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Кратковременное хранение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ограниченное число элементов — например, номер телефона, на несколько секунд, обеспечивая быструю передачу данных для дальнейшей обработки.
</a:t>
            </a:r>
            <a:endParaRPr lang="en-US" sz="1055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сохранение воспоминаний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позволяет хранить важные события и знания — такие как даты рождения или выученные стихи — на протяжении всей жизни человека.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мозга и их роль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мозга выделяют для кратковременной и долговременной памяти места хранения, обеспечивая устойчивость и доступность информации.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и долговременная память: основные различия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Ёмкость кратковременной памяти: правило Миллера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стабильный объём памяти в 7±2 элементов для большинства людей, включая 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тренировки способны немного увеличить объём кратковременной памяти, улучшая её эффективность.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Дж. Миллера, 1956 год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2315" y="1022065"/>
            <a:ext cx="20475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7945" y="2431590"/>
            <a:ext cx="244125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память подростка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спать 8–9 часов, чтобы обеспечить восстановление когнитивных функций и улучшить качество памяти.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 витаминами B, E и D поддерживает мозговую активность и способствует лучшему усвоению информации.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улучшают кровообращение и усиливают работу памяти за счёт повышения общего здоровья мозга.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благополучие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стрессов и позитивный настрой напрямую влияют на эффективность запоминания и концентрацию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и рост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и подростковом возрасте происходит активное формирование памяти, достигая пика в 12–15 лет с наибольшей эффективностью запоминания.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память с возрастом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появляются трудности с запоминанием, но регулярные умственные и физические тренировки помогают поддерживать когнитивные функции и замедляют снижение памяти.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памяти с возрастом: развитие и старение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памяти и их функций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функции каждого типа памяти и примеры их применения в повседневной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памяти обеспечивают всестороннее восприятие и поведение человека, работают одновременно и взаимодополняют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учебник по нейрофизиологии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память: освоение навыков и привычек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памяти формируется через многократное повторение и практику, благодаря чему навыки закрепляются в мозгу на долгое время, даже если долго не заниматься.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память отвечает за автоматическое выполнение движений и действий, позволяя легко кататься на велосипеде, играть на музыкальных инструментах и писать без сознательных усилий.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подросток, ежедневно тренируясь на скейтборде, быстрее учится выполнять сложные элементы и координировать движения без постоянного внимания.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эмоций и воспоминаний в памяти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как ключ к детским воспоминаниям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запах духов может внезапно напомнить о бабушке или доме из детства, пробуждая тёплые и яркие чувства. Такие эмоциональные связи помогают сохранять воспоминания живыми и более доступными.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вызывают воспоминания об особых моментах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 нередко возвращает в момент отдыха или путешествия, вызывая ощущение радости и тепла. Исследования показывают, что миндалевидное тело мозга играет ключевую роль в формировании таких эмоциональных связей.
</a:t>
            </a:r>
            <a:endParaRPr lang="en-US" sz="9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эффективного запоминания в школе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ассоциаций с помощью образного мышления облегчает запоминание сложных понятий через яркие и необычные связи.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изучаемого материала помогает укрепить память, переводя информацию из кратковременной в долговременную память.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информации по смыслу позволяет систематизировать знания и быстрее их вспоминать в нужный момент.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схем и ментальных карт делает процесс обучения наглядным и помогает видеть взаимосвязи между фактами и темами.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запоминания информации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получения до воспроизведения: причинно-следственные связи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памяти: упражнения для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Заучивание стихов и изучение новых слов активизируют долговременную память и улучшают речевые навыки.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игры, такие как шахматы, тренируют стратегическое мышление и внимание, способствуя гармоничному развитию умственных способностей.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головоломки и загадки развивают способность концентрироваться и быстро находить решения, укрепляя рабочую память.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памяти: основные типы и причины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фиксации приводят к затруднениям в закреплении новых сведений, часто вызваны стрессом, инфекциями или повреждениями мозга.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Гипермнезия — редкое состояние, характеризующееся необычной способностью запоминать огромное количество деталей и событий.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Амнезия проявляется потерей уже сформированных воспоминаний или неспособностью усваивать новую информацию после травмы или болезни.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случаи включают пациента К., потерявшего память после травмы, и историческую утрату знаний при сгоревшей библиотеке Александра Македонского.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у собак Павлова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собаками показали, как животные могут связывать звуки с кормлением, формируя условные рефлексы, что является примером простой ассоциативной памяти.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лиц у ворон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способны распознавать и запоминать лица людей на несколько лет, демонстрируя развитую оперативную и пространственную память.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и память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оперировать сложными понятиями, датами и формулами благодаря развитию абстрактной памяти, что отличает нас от большинства животных.
</a:t>
            </a:r>
            <a:endParaRPr lang="en-US" sz="9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памяти у животных и человека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цифровых технологий в памяти современного подростка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 и тренажёры развивают память и внимание, однако избыток данных может привести к поверхностному усвоению информации.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гармония между традиционными методами обучения и цифровыми технологиями для эффективного развития памяти в XXI веке.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упрощают доступ к информации, но чрезмерное использование снижает желание запоминать и воспринимать знания глубоко.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 рекорды памяти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Гипертимезия: редкий феномен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Гипертимезия — это способность помнить почти каждый день своей жизни в деталях. Джилл Прайс — один из доказанных случаев такого уникального феномена.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запоминании длиннейших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смог выучить весь эпос «Махабхарата», содержащий более 200 000 строк, демонстрируя невероятную долговременную память и усердие в обучении.
</a:t>
            </a:r>
            <a:endParaRPr lang="en-US" sz="10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основа успешного развития и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играет ключевую роль в обучении и социализации подростков. Регулярные тренировки, здоровый образ жизни и сбалансированный подход помогают её развивать и сохранять на протяжении всей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2026-05-09T03:43:39Z</dcterms:created>
  <dcterms:modified xsi:type="dcterms:W3CDTF">2026-05-09T03:43:39Z</dcterms:modified>
</cp:coreProperties>
</file>