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Средневековья: большой переход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изменилась навсегда: от Рима к Средневековью.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Средневековья — это не одна дата, а длительный переход от поздней Античности к новому порядку, который особенно ясно проявился в V–VI веках и закрепился к VIII–IX векам.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вошла в Средневековье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перехода от Античности к Средневековью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помогает увидеть не обрыв, а последовательное ослабление старых структур и появление новых центров 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растянулся на столетия: кризисы Рима, раздел империи и падение Запада лишь открыли новый этап.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хронологическая схема по общепринятой периодизации поздней Античности и раннего Средневековья.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V века: империя и новые центры силы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39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и Восточная Римские империи по-разному переживали кризис: на западе власть дробилась, а на востоке сохранялась централизованная система управления и крупные города.
</a:t>
            </a:r>
            <a:endParaRPr lang="en-US" sz="1295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движения племён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готов, вандалов и франков шли через Дунай, Рейн и Балканы, создавая новые военные и политические опоры в Европе.
</a:t>
            </a:r>
            <a:endParaRPr lang="en-US" sz="1299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королевств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старых границ возникали ядра будущих королевств, где римские институты постепенно соединялись с властью военной знати.
</a:t>
            </a:r>
            <a:endParaRPr lang="en-US" sz="1299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политического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не хаос, а перераспределение сил: старые границы теряли значение, а новые центры влияния закреплялись на местах.
</a:t>
            </a:r>
            <a:endParaRPr lang="en-US" sz="12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ослабла Западная Римская империя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Кризис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 выражалась в частой смене императоров, борьбе за престол и растущей зависимости власти от армии.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Экономическое истощение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Налоги, падение торговли и обесценивание денег подрывали хозяйство, лишая государство ресурсов для управления и военных расходов.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Ослабление обороны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всё труднее было защищать от внешнего давления: войны, вторжения и нехватка войск ослабляли оборонительную систему.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Распад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Управлять огромной территорией становилось всё сложнее, поэтому западные провинции постепенно теряли связь с центром.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не только наступали: они переселялись, вступали в союзы, воевали и входили в римский мир.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народов: не только вторжения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год: символ конца и начало нового порядка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Низложение Ромула Августула в Италии стало символом конца западной императорской власти, хотя привычная жизнь в провинциях не исчезла.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Рима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законы, города, епископы и землевладельцы продолжили определять повседневный порядок, особенно в Италии и Галлии.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имперского единства постепенно складывались новые королевства, где римские традиции сочетались с властью германских правителей.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93397"/>
            <a:ext cx="3848986" cy="182826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варварские королевства Европы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на месте римских провинций возникли устойчивые политические центры.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государства наследовали римский опыт, но власть в них всё больше опиралась на военную знать и личную верность.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варварских королевств Европы V–VIII веков.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0069" y="3207624"/>
            <a:ext cx="3637670" cy="1325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Восточная Римская империя выжила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государственная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сохранились императорская власть, чиновничий аппарат и крупные города, поэтому государство не распалось так, как на Западе.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преимущество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контролировал важные торговые пути и обеспечивал приток ресурсов, что поддерживало армию, управление и городскую жизнь.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мост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сохранила античную образованность и стала посредником между древним миром и средневековой Европой в праве, религии и искусстве.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как объединяющая сила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церковная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Епископы, монастыри и соборы связали разрозненные земли общими нормами веры и церковной организации.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Миссионеры распространяли христианство среди германцев и славян, укрепляя культурные и политические связи между регионами.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календарь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посты и церковный календарь задавали новый ритм года и влияли на повседневную жизнь людей.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представления о власти, добре и долге постепенно меняли нормы поведения и идеалы правителей.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Монашество и сохранение знаний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и распорядок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монастырях день был подчинён уставу: молитва, физический труд и чтение образовывали единый ритм жизни. Такая дисциплина делала обители устойчивыми центрами порядка, когда вокруг ослабевали городские связи.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книг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скрипториях монахи переписывали Библию, труды античных авторов и тексты по грамматике, медицине и счёту. Благодаря этому часть письменной культуры Античности пережила потрясения V–VI веков.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учили грамоте, помогали бедным, осваивали земли и распространяли новые приёмы хозяйства. В эпоху ослабления городов именно они часто становились местом образования, хозяйственной организации и духовной опоры.
</a:t>
            </a:r>
            <a:endParaRPr lang="en-US" sz="11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 власть: смешение традиций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Рима
</a:t>
            </a:r>
            <a:pPr algn="l" indent="0" marL="0">
              <a:lnSpc>
                <a:spcPct val="100000"/>
              </a:lnSpc>
              <a:buNone/>
            </a:pPr>
            <a:r>
              <a:rPr lang="en-US" sz="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новые короли не разрушали римский порядок полностью: они сохраняли привычные нормы, если те помогали управлять населением и землями. Это делало власть понятнее и для местной элиты, и для церкви.
</a:t>
            </a:r>
            <a:endParaRPr lang="en-US" sz="1248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Латинские кодексы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часто записывали на латинском языке, потому что он оставался языком образования, управления и церковной среды. При этом в них учитывали и обычное право германских народов, особенно в вопросах наказаний и наследования.
</a:t>
            </a:r>
            <a:endParaRPr lang="en-US" sz="119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знати и 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власть опиралась не только на оружие, но и на совет знати и епископов. Такое сотрудничество усиливало легитимность решений и связывало новую власть с авторитетом христианской традиции.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административные приёмы продолжали работать в налогах, суде и управлении землями. Именно сочетание старых механизмов и новых обычаев позволило ранним королевствам удерживать порядок на больших территориях.
</a:t>
            </a:r>
            <a:endParaRPr lang="en-US" sz="12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раннего Средневековья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Средневековье богатство всё чаще измерялось количеством земли, а не городскими доходами. Натуральное хозяйство обеспечивало выживание там, где дальние рынки ослабели.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богатства сместился к земле: именно она обеспечивала власть, ресурсы и устойчивость, тогда как города и торговые связи заметно ослабели.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средневековой Европы; точные проценты не устанавливались.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управляли и воевали в раннем Средневековье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и 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власть держалась на дружине, которая получала не только добычу, но и привилегии за службу. Верность вождю была важнее абстрактных законов и часто определяла устойчивость государства.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местных властей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на местах переходило к графам, герцогам и епископам, которые распоряжались землёй, судом и сбором повинностей. Центр не мог контролировать всё напрямую, поэтому местные элиты приобретали особое значение.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через войну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оставалась способом сохранения и расширения власти: захват территории означал новые доходы и новых сторонников. Поэтому политика и военное дело в раннем Средневековье были почти неразделимы.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порядок выстраивался вокруг земли, службы и личной верности, формируя предпосылки будущих феодальных отношений.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служба и верность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знания после падения Запада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3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церквях и монастырях существовали школы, где обучали чтению, письму и основам латинского языка. Для многих это была единственная возможность получить образование после ослабления городской школьной традиции.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36060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не исчезла, но стала уделом меньшего числа людей: клириков, монахов и части знати. Именно они переписывали тексты, вели записи и сохраняли навыки работы с книгой.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13347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новым языкам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оставался языком богослужения, права и управления, а разговорные говоры постепенно отдалялись от него. Так в Европе начали складываться новые языковые различия, заметные уже в раннем Средневековье.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 повседневной жизни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вокруг очага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дом строили из дерева, а в центре жизни стоял очаг: он грел, освещал и служил для приготовления пищи. Пространство было тесным, но хозяйство оставалось приспособленным к местным условиям и запасам.
</a:t>
            </a:r>
            <a:endParaRPr lang="en-US" sz="106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Плуг, который изменил поле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тяжёлых почвах решающим преимуществом стал тяжёлый плуг: он глубже переворачивал землю и позволял обрабатывать участки, которые раньше давали слабый урожай. Вместе с улучшенной упряжью это меняло ритм полевых работ.
</a:t>
            </a:r>
            <a:endParaRPr lang="en-US" sz="101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домом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по суше оставалось медленным и дорогим, поэтому люди редко зависели от далёких рынков. Большая часть обмена происходила рядом с местом жизни, а повседневность становилась всё более локальной.
</a:t>
            </a:r>
            <a:endParaRPr lang="en-US" sz="10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раннем Средневековье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помогают увидеть разницу между устойчивыми фактами и привычными стереотипами о раннем Средневековье.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Средневековье было не разрывом с прошлым, а временем перемен, в котором старые институты долго сосуществовали с новыми формами жизни.
</a:t>
            </a:r>
            <a:endParaRPr lang="en-US" sz="1262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средних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рост власти франков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Хлодвиг и союз с Церковью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Хлодвиге франки расширили владения в Галлии и укрепили власть за счёт союза с Церковью. Крещение правителя усилило его авторитет и помогло объединить разнородное население под одной властью.
</a:t>
            </a:r>
            <a:endParaRPr lang="en-US" sz="126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опора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Франкские правители опирались на военную силу и распределение земель, а не только на старые римские институты. Это позволило им создать более устойчивую систему управления на завоёванных территориях.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Каролингское усиление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Мартелл, Пипин Короткий и Карл Великий расширили границы и укрепили королевскую власть. Их политика соединила службу, землю и христианскую легитимность в новую модель правления.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образец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 франков особенно ясно видно, как из племенного союза возникло раннесредневековое королевство. Этот опыт стал образцом для дальнейшего развития политической карты Западной Европы.
</a:t>
            </a:r>
            <a:endParaRPr lang="en-US" sz="12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 пороге Средневековья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V–IX векам Европа стала иной: власть приблизилась к местам, хозяйство оперлось на землю, а христианство, монастыри и смешение римских и германских традиций задали новый культурный порядок.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2026-07-26T06:39:04Z</dcterms:created>
  <dcterms:modified xsi:type="dcterms:W3CDTF">2026-07-26T06:39:04Z</dcterms:modified>
</cp:coreProperties>
</file>