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Грибы: значимость и основные 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важное царство с разнообразием форм и ролью в природе и жизни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грибов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появились свыше миллиарда лет назад, разделяясь с растениями по особенностям строения. Первый симбиоз с растениями, микориза, возник около 400 млн лет назад в девонском периоде.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и особенности грибов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клеточной стенки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грибов содержит хитин, подобно насекомым, а не целлюлозу, как у растений. Это ключевая особенность, отличающая их на клеточном уровне.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грибов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лишены хлорофилла и фотосинтеза, поэтому питаются готовыми органическими веществами, разлагая их с помощью ферментов в гетеротрофном режиме.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гриба: грибница и плодовое тело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Грибница, или мицелий, — сеть тонких многоклеточных нитей (гиф), образующая основное тело гриба под землёй или в субстрате.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мицелия могут содержать несколько ядер и быть перегородчатыми или сливаться в одну массу, что зависит от вида гриба.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поверхностью у многих грибов появляется плодовое тело — шляпка с ножкой, где формируются и распространяются споры.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 отличия грибов от растений и животных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питаются готовыми органическими веществами, что сближает их с животными по способу питания.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растений, грибы не осуществляют фотосинтез и не имеют корней или листьев.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обладают уникальным строением тела и размножением, отличающимся от обеих групп — растений и животных.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грибов составлена из хитина, общая с насекомыми, а не из целлюлозы, как у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грибов: классификация и примеры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известная группа с хорошо выраженными плодовыми телами — шляпками и ножками. Примеры: шампиньоны и лисички, которые часто собирают в лесу.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грибы, используемые в хлебопечении и виноделии. Они размножаются почкованием и помогают превращать сахар в спирт и углекислый газ.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и трутовики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грибы, такие как пеницилл, разлагают органику, а трутовики образуют плотные тела на деревьях, участвуя в распаде древесины.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918979"/>
            <a:ext cx="3239400" cy="17292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грибов и их особенности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типы грибов по строению и применению, а также средам обитания.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и функциях грибов обусловливают разнообразие их роли в природе и человеке.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грибов: сапротрофы, паразиты и симбионты
</a:t>
            </a:r>
            <a:endParaRPr lang="en-US" sz="232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разлагают мёртвую органику, выводя питательные вещества обратно в почву и поддерживая экологический баланс.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вызывают болезни растений и животных, нанося ущерб сельскому хозяйству и экосистемам.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грибы, как микориза и лишайники, формируют взаимовыгодные связи, усиливая выживаемость своих партнёров.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грибов: споры и почкование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с помощью спор, образующихся в специальных структурах, что обеспечивает быстрое расселение грибов.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размножаются почкованием — из материнской клетки появляется новая, а шляпочные грибы могут размножаться и половым путём.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типичного шляпочного гриба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цикл повторяется ежегодно, обеспечивая распространение грибов в оптимальных условиях среды.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Цикличность развития поддерживает популяцию грибов и их экологическую функцию в природе.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898" y="2500590"/>
            <a:ext cx="52965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симбиоз между грибами и растениями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микоризы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85% древесных растений, включая ель, сосну и берёзу, имеют микоризу, что улучшает их выживание и рост в разных почвенных условиях.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поглощения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значительно повышают впитывание воды и минералов из почвы, расширяя корневую систему растения и обеспечивая лучшее питание.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снабжают грибы органическими веществами, полученными благодаря фотосинтезу, что делает этот союз взаимозависимым и устойчивым.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Лишайники: симбиотическая система гриба и водоросли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это комплексные организмы, состоящие из гриба и зелёной водоросли или цианобактерии, объединённых в симбиотическую связь для совместного существования.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создает защитную оболочку и регулирует водный баланс, а водоросль обеспечивает питание за счёт фотосинтеза, поддерживая жизнедеятельность всей системы.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обладают высокой устойчивостью к экстремальным условиям и используются как биоиндикаторы чистоты воздуха, что делает их важными для экологии.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пище: польза и потенциальная опасность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грибы, такие как шампиньоны и белые, являются источником ценных белков, витаминов группы В и микроэлементов. Они широко применяются в кулинарии и полезны для здоровья.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грибы, например бледная поганка и мухомор, содержат опасные токсины и могут привести к смертельному отравлению. Их легко спутать с съедобными из-за сходства внешнего вида.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грибов в биотехнологии и медицине
</a:t>
            </a:r>
            <a:endParaRPr lang="en-US" sz="2398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рода Penicillium служат источником пенициллина — первого антибиотика, который революционизировал лечение инфекционных заболеваний.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применяются в пищевой промышленности для производства хлеба и алкогольных напитков, а также в биотопливе благодаря способности к ферментации.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поставляют ферменты, используемые при создании лекарственных препаратов, косметики и пищевых добавок, улучшая эффективность промышленного производства.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грибов в биотехнологиях способствует развитию новых методов лечения и устойчивому производству продуктов, что открывает перспективы для медицины и экологии.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1985672"/>
            <a:ext cx="3239400" cy="15958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грибов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функции грибов в экосистемах — переработку органики, обогащение почвы и участие в пищевых цепях, что обеспечивает устойчивость природы.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ключевую роль в поддержании плодородия почв и биоразнообразия, обеспечивая жизненно важные процессы переработки и питания в экосистемах.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класс,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Вредное влияние грибов: болезни растений и животных
</a:t>
            </a:r>
            <a:endParaRPr lang="en-US" sz="2222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заболевания причиняют серьезный вред сельскохозяйственным культурам, таким как ржавчина злаков и фитофтороз картофеля, снижая урожайность.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и человека грибки-дерматофиты вызывают кожные заболевания, например, трихофитию, приводящую к воспалениям и зуду.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плесеней могут провоцировать аллергические реакции и респираторные проблемы, особенно у людей с ослабленным иммунитетом.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и многообразие грибов на Земле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грибов живут в тропиках и влажных лесах, обитают в почве и на разлагающихся остатках растений, способствуя биоразнообразию.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Фактическое число видов грибов значительно превышает зарегистрированное, что подчеркивает важность дальнейших исследований и охраны видов.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микологов, данные 2023 года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грибов: исчезающие виды и меры защиты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 Красную книгу включены редкие грибы, такие как цибетковый трюфель и синий гриб-паутинник, требующие особого внимания для сохранения.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грибам — утрата естественной среды обитания из-за вырубки лесов и загрязнение почвы токсичными веществами.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природные заказники и проводятся работы по восстановлению экосистем для сохранения разнообразия грибов и их среды обитания.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Полностью запрещен сбор некоторых видов для защиты популяций и поддержания биологического равновесия в экосистемах.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3144117"/>
            <a:ext cx="8868600" cy="170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грибах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38" y="168022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Биолюминесценция и рекордный 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Гриб-рогатик может светиться в темноте благодаря биолюминесценции. Кроме того, у самого большого гриба шляпка достигает 2,4 метра в диаметре.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5462" y="169950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грибница опёнка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штате Орегон обнаружена грибница опёнка площадью около 965 гектаров — крупнейший живой организм на Земле, существующий тысячи лет.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 для природы и человека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незаменимы в разложении органики, поддержании круговорота веществ и обеспечении здоровья экосистем. Их изучение и охрана важны для будущих поколений и развития человечества.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2026-05-07T14:52:08Z</dcterms:created>
  <dcterms:modified xsi:type="dcterms:W3CDTF">2026-05-07T14:52:08Z</dcterms:modified>
</cp:coreProperties>
</file>