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Значение листа для жизни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— ключевой орган растения, обеспечивающий фотосинтез, газообмен и испарение.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разнообразны по форме и строению, они адаптированы к фотосинтезу, газообмену и регулированию влаги, что важно для выживания растений на суше.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листьев и их строение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4900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6196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554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846" y="1508178"/>
            <a:ext cx="2130000" cy="19843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490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— прозрачная защита
</a:t>
            </a:r>
            <a:pPr algn="ctr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эпидермиса образуют наружный слой листа, прозрачно пропуская свет внутрь для фотосинтеза. Они также защищают внутренние ткани от повреждений и потери влаги.
</a:t>
            </a:r>
            <a:endParaRPr lang="en-US" sz="1040" dirty="0"/>
          </a:p>
        </p:txBody>
      </p:sp>
      <p:sp>
        <p:nvSpPr>
          <p:cNvPr id="9" name="Text 1"/>
          <p:cNvSpPr txBox="1"/>
          <p:nvPr/>
        </p:nvSpPr>
        <p:spPr>
          <a:xfrm>
            <a:off x="4606196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— сосудистая система листа
</a:t>
            </a:r>
            <a:pPr algn="ctr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обеспечивают прочность листу и транспортируют воду, минеральные вещества и продукты фотосинтеза между листом и остальными частями растения.
</a:t>
            </a:r>
            <a:endParaRPr lang="en-US" sz="1040" dirty="0"/>
          </a:p>
        </p:txBody>
      </p:sp>
      <p:sp>
        <p:nvSpPr>
          <p:cNvPr id="10" name="Text 2"/>
          <p:cNvSpPr txBox="1"/>
          <p:nvPr/>
        </p:nvSpPr>
        <p:spPr>
          <a:xfrm>
            <a:off x="241554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Мезофилл — фотосинтетический центр
</a:t>
            </a:r>
            <a:pPr algn="ctr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слой листа содержит множество хлоропластов, которые улавливают солнечную энергию для преобразования в органические вещества, тем самым питая растение.
</a:t>
            </a:r>
            <a:endParaRPr lang="en-US" sz="1040" dirty="0"/>
          </a:p>
        </p:txBody>
      </p:sp>
      <p:sp>
        <p:nvSpPr>
          <p:cNvPr id="11" name="Text 3"/>
          <p:cNvSpPr txBox="1"/>
          <p:nvPr/>
        </p:nvSpPr>
        <p:spPr>
          <a:xfrm>
            <a:off x="6796846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— газообменные ворота
</a:t>
            </a:r>
            <a:pPr algn="ctr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поры на нижней стороне листа регулируют поступление углекислого газа и выход кислорода, а также влияют на испарение воды.
</a:t>
            </a:r>
            <a:endParaRPr lang="en-US" sz="1142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строения листа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кислорода как побочного продукта поддерживает атмосферный баланс и обеспечивает жизнь другим организмам.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в листьях захватывает солнечный свет и преобразует его в энергию для синтеза органических веществ.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фотосинтеза из углекислого газа и воды образуются сахара, необходимые растению для роста и развития.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главная функция листа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Светозависимая фаза генерирует энергию и кислород, темновая — синтезирует глюкозу из CO₂.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требует как световой, так и темновой этапов для полного усвоения углекислого газа растением.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фотосинтеза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регулируют поступление углекислого газа, необходимого для фотосинтеза, через регулируемые поры на поверхности листа.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газообмена: устьица и кислород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выход кислорода — жизненно важного газа как для растения, так и для окружающих живых организмов.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адаптируются к условиям влажности, уменьшая потери воды в засушливую погоду через закрытие пор.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через устьица поддерживает дыхание растения и способствует поддержанию оптимального микроклимата внутри листа.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путь испарения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90% испарения воды в растении происходит через листья, что помогает втягивать воду и питательные вещества из корней.
</a:t>
            </a:r>
            <a:endParaRPr lang="en-US" sz="1340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сохранения влаги
</a:t>
            </a:r>
            <a:pPr algn="ctr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Восковой налёт и уменьшение размера устьиц уменьшают испарение, позволяя растениям выживать в засушливых условиях.
</a:t>
            </a:r>
            <a:endParaRPr lang="en-US" sz="1340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транспирации в охлаждении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через листья способствует снижению температуры, предотвращая перегрев и обеспечивая оптимальные условия для фотосинтеза.
</a:t>
            </a:r>
            <a:endParaRPr lang="en-US" sz="1191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— испарение воды через листья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вырабатывают сахара и крахмал, являющиеся источником энергии для самого растения и пищи для животных.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как орган питания растения и других организмов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сочные листья, например шпинат и капуста, насыщены витаминами и минералами, полезными для человека.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травоядные животные питаются листьями, что играет важную роль в круговороте веществ в экосистемах.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841994"/>
            <a:ext cx="4328400" cy="18777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листа напрямую связаны с условиями среды и особенностями адаптаций растения.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приспосабливаются по-разному: у одних уменьшают испарение, у других — увеличивают эффективность фотосинтеза.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листа у разных растений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как защита у суккулентов
</a:t>
            </a:r>
            <a:pPr algn="ctr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заменяют листья на колючки, предотвращая поедание и снижая испарение воды в жарком климате.
</a:t>
            </a:r>
            <a:endParaRPr lang="en-US" sz="1214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Восковой налёт — барьер от влаги
</a:t>
            </a:r>
            <a:pPr algn="ctr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Восковый слой на поверхности листьев суккулентов ограничивает утечку воды и отражает избыточное солнечное излучение.
</a:t>
            </a:r>
            <a:endParaRPr lang="en-US" sz="1210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Плавающие листья водных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кувшинок адаптированы к жизни на поверхности воды, обеспечивая доступ солнечного света и газообмен с воздухом.
</a:t>
            </a:r>
            <a:endParaRPr lang="en-US" sz="1214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листьев: защита и выживание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форма листа: процессы и преимущества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Зеленый цвет листа обусловлен хлорофиллом — пигментом, с помощью которого растение поглощает свет для фотосинтеза, превращая солнечную энергию в химическую.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Пестрые и красные оттенки помогают листьям защищать клетки от чрезмерного солнечного излучения или служат для привлечения опылителей, что повышает шансы на размножение.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листьев — цельные, лопастные, игольчатые — влияют на количество света и влаги, которые лист может эффективно использовать и сохранять.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располагаются на стебле по спирали или парами, чтобы минимизировать взаимное затенение и максимально использовать доступный свет.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Листовая мозаика и размещение листьев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расположение помогает растениям эффективно собирать солнечную энергию на разных уровнях кроны, улучшая условия фотосинтеза.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размещения включают супротивное, мутовчатое и спиральное, что обеспечивает равномерное распределение листовых пластинок в пространстве.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Листовая мозаика позволяет оптимально использовать свет и пространство, что особенно важно в густых зарослях и лесах с ограниченным освещением.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жилок в листе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обеспечивают транспорт воды и минеральных веществ к клеткам листа и вынос продуктов фотосинтеза в другие части растения. Они также служат каркасом, поддерживающим форму.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Листовые жилки: роль в питании и опоре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жилкования и поддержка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Сетчатое жилкование характерно для двудольных, параллельное — для однодольных, а дуговое встречается у некоторых трав. Эти типы влияют на крепость и гибкость листа.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от корня до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движения воды в растении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листьев: сезонные и жизненные циклы
</a:t>
            </a:r>
            <a:endParaRPr lang="en-US" sz="2854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меняют цвет из-за распада хлорофилла, теряют зеленый оттенок и содержимое готовится к опаду для снижения водопотерь в зимний период.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снижает испарение воды, позволяя растению экономить ресурсы во время холодов и недостатка влаги.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листьев восстанавливает фотосинтез и активность растения, обеспечивая рост и развитие после периода покоя.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Круглогодично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Вечнозеленые растения сохраняют листья весь год, что позволяет им поддерживать фотосинтез при благоприятных условиях вне сезона.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лист поддерживает общий метаболизм растения на всех этапах жизни, влияя на его устойчивость и выживаемость в природе.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развивается на молодых побегах и становится основным органом для фотосинтеза, обеспечивая растение энергией для роста и развития.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Синтезированные в листьях органические вещества передаются к цветкам и плодам, что способствует успешному размножению и формированию семян.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в жизненном цикле растения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32948"/>
            <a:ext cx="4296900" cy="16998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растения содержат важные витамины и минералы, широко используемые в кулинарии, медицине и ежедневном питании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богаты веществами, поддерживающими здоровье человека и применяющимися в традиционной медицине.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пищевых продуктов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вещества, содержащиеся в листьях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разлагаются микроорганизмами, образуя перегной, который улучшает плодородие почвы и способствует её структурированию.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природе и экосистемах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создают тень, регулируют влажность и температуру почвы, что позволяет поддерживать благоприятные условия для разных животных и растений.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 листьях способствует образованию кислорода — необходимого газа для дыхания животных и поддержания экосистемного баланса.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служат кормом и убежищем различным организмам, обеспечивая биоразнообразие и устойчивость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900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6196" y="1203907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5542" y="1203907"/>
            <a:ext cx="2130000" cy="19843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846" y="1203907"/>
            <a:ext cx="2130000" cy="198439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490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Чайные листья — источник бодрости
</a:t>
            </a:r>
            <a:pPr algn="ctr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из листьев чайного куста — один из самых популярных напитков, который обеспечивает организм антиоксидантами и тонизирует благодаря содержанию кофеина.
</a:t>
            </a:r>
            <a:endParaRPr lang="en-US" sz="1173" dirty="0"/>
          </a:p>
        </p:txBody>
      </p:sp>
      <p:sp>
        <p:nvSpPr>
          <p:cNvPr id="8" name="Text 1"/>
          <p:cNvSpPr txBox="1"/>
          <p:nvPr/>
        </p:nvSpPr>
        <p:spPr>
          <a:xfrm>
            <a:off x="4606198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 декор из листьев
</a:t>
            </a:r>
            <a:pPr algn="ctr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Банановые и пальмовые листья служат экологичной упаковкой в пищевой промышленности, а также применяются для украшения праздников и традиционных обрядов.
</a:t>
            </a:r>
            <a:endParaRPr lang="en-US" sz="1173" dirty="0"/>
          </a:p>
        </p:txBody>
      </p:sp>
      <p:sp>
        <p:nvSpPr>
          <p:cNvPr id="9" name="Text 2"/>
          <p:cNvSpPr txBox="1"/>
          <p:nvPr/>
        </p:nvSpPr>
        <p:spPr>
          <a:xfrm>
            <a:off x="2415543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традиционной медицине
</a:t>
            </a:r>
            <a:pPr algn="ctr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алоэ и мята используют листья для приготовления лекарственных настоев и мазей, помогающих при ранах и простудных заболеваниях.
</a:t>
            </a:r>
            <a:endParaRPr lang="en-US" sz="1196" dirty="0"/>
          </a:p>
        </p:txBody>
      </p:sp>
      <p:sp>
        <p:nvSpPr>
          <p:cNvPr id="10" name="Text 3"/>
          <p:cNvSpPr txBox="1"/>
          <p:nvPr/>
        </p:nvSpPr>
        <p:spPr>
          <a:xfrm>
            <a:off x="6796849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с использованием листьев
</a:t>
            </a:r>
            <a:pPr algn="ctr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культурах из листьев делают плетёные изделия и аксессуары — от шляп до корзин, что отражает связь людей с природой и их мастерство.
</a:t>
            </a:r>
            <a:endParaRPr lang="en-US" sz="1229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листьев человеком: практические примеры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950" y="1747029"/>
            <a:ext cx="3548100" cy="33956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51486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листа в жизни и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является жизненно важным органом, обеспечивающим питание растения, регулирующим газообмен и поддерживающим экосистемы, что подчёркивает его уникальную биологическую и практическую значимость.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2026-05-09T11:01:50Z</dcterms:created>
  <dcterms:modified xsi:type="dcterms:W3CDTF">2026-05-09T11:01:50Z</dcterms:modified>
</cp:coreProperties>
</file>