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растение, поглощает воду и минеральные вещества из почвы.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Корень, корневые системы и их видоизменения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исследований и роль корней в растительном мире
</a:t>
            </a:r>
            <a:endParaRPr lang="en-US" sz="2391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научные наблюдения корней появились в XVII веке с изобретением микроскопа. Корни возникли у древних сосудистых растений около 400 миллионов лет назад и стали ключевыми для выживания и развития растительных организмов.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обеспечивает надежную фиксацию растения в почве и поглощает воду с растворёнными минеральными веществами, поддерживая рост и жизнедеятельность растения.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корня у растений
</a:t>
            </a:r>
            <a:endParaRPr lang="en-US" sz="3500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и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этого, корень накапливает питательные вещества и участвует в размножении — яркий пример — клубни картофеля и георгина, обеспечивая выживание и распространение.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защищает верхушку корня от механических повреждений в почве, покрывая её рыхлыми клетками.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 — область активного деления клеток, благодаря которой корень растёт и расширяется.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 отвечает за удлинение клеток, что способствует продвижению корня вглубь почвы.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образует корневые волоски, которые увеличивают поверхность для эффективного поглощения воды и минеральных веществ.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корня: основные зоны
</a:t>
            </a:r>
            <a:endParaRPr lang="en-US" sz="28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и его функции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состоит из рыхлых, легко обновляемых клеток, играющих защитную роль для чувствительных тканей корневой верхушки.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чехлика выделяют слизистое вещество, облегчающее движение корня в почве и предотвращающее повреждения корня и окружающей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формируется большое количество корневых волосков, которые многократно увеличивают площадь контакта с почвой.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объем воды — около 95% — поступает именно через корневые волоски в растение.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 и растворенных веществ происходит благодаря разнице концентраций, что обеспечивает эффективный транспорт питательных элементов.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всасывания: всасывание воды и минеральных веществ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 вдоль корня
</a:t>
            </a:r>
            <a:endParaRPr lang="en-US" sz="2741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корня максимален в зонах деления и роста, а поглощение воды достигает пика в зоне всасывания.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 специализированы: каждая выполняет важную роль, обеспечивая жизнедеятельность растения.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учебник,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корней: главный, боковой и придаточный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развивается первым и служит основой корневой системы, обеспечивая прочную опору и глубокое проникновение в почву.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 отходят от главного, увеличивая площадь всасывания, а придаточные корни появляются на стеблях и листьях, расширяя возможности питания и закрепления.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 включает мощный главный корень и множество боковых корней, обеспечивая надежное закрепление растения в почве.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система характерна для двудольных растений и позволяет проникать на значительную глубину в поисках воды, особенно при засушливых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способствует устойчивости растений на ветру и повышает их выносливость в сложных природных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система: пример, особенности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система: особенности и распространение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сеть тонких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состоит из множества тонких и равномерных корней без ярко выраженного главного корня. Она обеспечивает быстрый сбор влаги и питательных веществ с верхних слоев почвы.
</a:t>
            </a:r>
            <a:endParaRPr lang="en-US" sz="167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 однодольных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характерна для однодольных растений, например, риса, пшеницы и чеснока. Она приспособлена к частым осадкам и поверхностному усвоению питательных элементов.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Мочковатые корни располагаются близко к поверхности, что позволяет растениям быстро использовать доступную влагу после дождей или росы, обеспечивая эффективное питание.
</a:t>
            </a:r>
            <a:endParaRPr lang="en-US" sz="17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370097"/>
            <a:ext cx="3709500" cy="1118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корневых систем: таблица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сравнение стержневой и мочковатой корневых систем по таким параметрам, как глубина проникновения, расположение в почве и примерные представители растений.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характерна для двудольных и устойчива к засухам, тогда как мочковатая — у однодольных, быстро использует поверхностную влагу при частых осадках.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111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видоизменений корней и их роль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Утолщённые главные корни служат для запасания питательных веществ, помогают пережить неблагоприятные периоды и служат пищей для человека и животных.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на боковых корнях и запасают запасы для роста и размножения, обеспечивая вегетативное размножение растений.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 дыхательные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Адаптируются к условию повышенной влажности или заболачиванию, обеспечивая доступ воздуха к корневой системе.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Корни-присоски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корни, внедряющиеся в сосудистую систему хозяина для получения питательных веществ и 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Корнеплоды: примеры и функции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— это утолщённые главные корни, в которых накапливаются крахмал, сахара и вода. Они обеспечивают растения питательными веществами во время неблагоприятных условий.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корнеплодов включают морковь, свёклу и редьку. Эти корни также являются важным пищевым ресурсом для человека и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210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клубни: примеры и назначение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0576" y="1690373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Корневые клубни формируются на боковых или придаточных корнях и служат запасом питательных веществ для растений. 2. Они обеспечивают вегетативное размножение, выступая как резервуары энергии.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отличие от корнеплодов, клубни не выполняют функцию основного опорного органа. 2. Примером являются батат, чистяк и георгин, которые используют клубни для выживания и размножения.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Корни-подпорки и ходульные корни: приспособления к среде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Корни-подпорки у кукурузы обеспечивают устойчивость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Корни-подпорки растут от стебля кукурузы и служат дополнительной опорой. Они удерживают растение в почве, предотвращая его падение при ветре и обеспечивая устойчивость в рыхлом грунте.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Ходульные корни тропических мангров помогают дышать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мангровых деревьев над поверхностью воды выступают ходульные корни, которые позволяют корневой системе получать воздух в условиях заболоченности и постоянного затопления.
</a:t>
            </a:r>
            <a:endParaRPr lang="en-US" sz="13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 дыхательные корни: адаптация к среде
</a:t>
            </a:r>
            <a:endParaRPr lang="en-US" sz="2205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тропических эпифитов, например орхидей, улавливают влагу из воздуха, обеспечивая растение дополнительным источником воды в влажных тропиках.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корни, или пневматофоры, развиты у болотного кипариса и обеспечивают доступ кислорода к корням при затоплении почвы и недостатке воздуха.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Корни-присоски: особенности паразитических растений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— паразит с присосками на корнях
</a:t>
            </a:r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образует специальные корни-присоски, проникающие в сосудистую систему хозяина и забирающие питательные вещества, что негативно сказывается на росте растения-хозяина.
</a:t>
            </a:r>
            <a:endParaRPr lang="en-US" sz="155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использует корни-присоски для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Омела укрепляется на ветвях деревьев, внедряя корни-присоски в ткань хозяина, что позволяет ей поглощать воду и минералы напрямую из растения.
</a:t>
            </a:r>
            <a:endParaRPr lang="en-US" sz="17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корни как среда для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корнях бобовых растений образуются клубеньки, служащие домом для азотфиксирующих бактерий. Эти микроорганизмы фиксируют атмосферный азот, делая его доступным для растений.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взаимовыгодного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симбиоза растения получают необходимый азот для роста, а почва обогащается питательными веществами, что повышает её плодородие и способствует развитию сельского хозяйства.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корней и бактерий у бобовых
</a:t>
            </a:r>
            <a:endParaRPr lang="en-US" sz="23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Корни устойчиво удерживают почву, предупреждая эрозию и оползни, что способствует сохранению ландшафта и предотвращению природных бедствий.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корней в природе и для человека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Они регулируют круговорот питательных веществ в экосистемах, обеспечивая баланс между растениями и почвой, важный для здоровья окружающей среды.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Корнеплоды и клубни служат основой питания человека и животных, а мощные корневые системы улучшают качество сельскохозяйственных угодий.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 разнообразие корней в жизни растений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корней раскрывает механизмы адаптации растений к среде. Видоизменения корней обеспечивают выживание и распространение, что важно для сохранения биоразнообразия и устойчивого земледелия.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2026-05-07T12:16:00Z</dcterms:created>
  <dcterms:modified xsi:type="dcterms:W3CDTF">2026-05-07T12:16:00Z</dcterms:modified>
</cp:coreProperties>
</file>