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революции XIX века и донское казачество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Дон по-разному искали ответ на вызовы XIX 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Дон в эпоху перемен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 разделил Европу и Дон по-разному: где-то росли нации и парламенты, а где-то сохранялась особая община со своей службой, бытом и памятью.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вопрос: что объединяет Европу и Дон?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6117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запрос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6117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революции показывают, что люди требовали не только перемен власти, но и признания своих прав, языка и политического голоса в государстве.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95600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Донский путь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3395600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сохраняло отдельность не через революцию, а через традицию: службу, семейный уклад, нормы общины и особые знаки принадлежности.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3002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23002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здесь — борьба за идентичность: в одном случае через создание наций-государств, в другом через сохранение исторического уклада внутри империи.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начале XIX века: старый порядок и новые идеи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Венского конгресса 1815 года европейские династии стремились восстановить контроль, вернуть устойчивость и ограничить политическую активность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порядка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привилегии и цензура удерживали старую систему, но не могли остановить распространение идей о свободе, равенстве и праве на участие в политике.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свобода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память о Французской революции сделали личные права и представительство понятными для все более широкой образованной публики.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политические идеи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 печати ускорил обмен мнениями, поэтому оппозиционные идеи стали быстрее выходить за пределы отдельных стран и столиц.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общественного пространства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1830-х: причины и характер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фактор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революционеры соединяли политические и национальные требования, потому что стремились не только к реформам, но и к признанию своей общности.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Предвестие перемен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частичность успехов, события 1830-х годов показали уязвимость старых порядков и подготовили почву для более широкой волны перемен.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режимом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1830-е годы недовольство усилилось там, где власть оставалась закрытой, а общество требовало участия в принятии решений и защиты прав.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усиливали напряжение: рост цен, нестабильность труда и социальная неуверенность делали протесты более массовыми и решительными.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года: масштаб и лозунги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XIX века; революционные события 1848 года в Европе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протесты совпали по времени в разных частях Европы, что сделало кризис особенно масштабным и заметным.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очагов показывает почти общеевропейский характер кризиса: движение быстро выходило за рамки одной страны и становилось международным.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Нация, государство, гражданство: новая политическая формула
</a:t>
            </a:r>
            <a:endParaRPr lang="en-US" sz="2682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в XIX веке понималась как сообщество людей, связанных общим языком, исторической памятью, культурой и представлением о совместной судьбе.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нация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должно было выражать эту общность политически: через законы, институты, армию, управление и признанные границы единого порядка.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государство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превращало человека из подданного в участника политической жизни, пусть и с разными правами в зависимости от страны и эпохи.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гражданство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XIX века в Европе: признаки единого государства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9201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1364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законодательство связывало разные земли в одно политическое пространство и постепенно уменьшало значение местных правовых различий.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59913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181552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армия и централизованное управление усиливали власть государства, делая его более устойчивым и предсказуемым.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27815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воспитание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49454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школа и официальная история формировали общий взгляд на прошлое и учили принадлежать одной политической общности.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295718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единства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17357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символы, столица и публичные ритуалы помогали людям узнавать свое государство и эмоционально связываться с ним.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704300" y="3636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норма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4704300" y="38525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единые государства выглядели уже не как исключение, а как главный политический идеал для многих обществ Европы.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статус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положение сочетало службу и относительную внутреннюю самостоятельность, что делало казаков заметной социальной группой в империи.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традиция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 войнах и охрана границ укрепляли репутацию казаков как людей воинской выучки, выносливости и дисциплины.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сообщество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сформировались как особое военное сообщество пограничья, связанное с рекой Дон и южными рубежами государства.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и община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станицах строилась вокруг общины, семейных связей и коллективной ответственности, а не только вокруг личного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XVIII–XIX веков: хозяйство и служба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основа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Казачье хозяйство опиралось на земледелие, скотоводство и рыболовство, поэтому станица жила в тесной связи с природным циклом и сезонными работами.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традиция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Корпоративные права и местные обычаи помогали сохранять особый уклад, хотя административный контроль постепенно усиливался и вовлекал Дон в общегосударственные порядки.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долг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оставалась главным обязательством перед государством и одновременно важной частью самосознания, отличавшей казаков от большинства подданных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облик и образ «вольного воина»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 труд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казака строился вокруг выносливости и умения переносить длинные переходы, холод и жару. Эти качества ценились не только в бою, но и в повседневной жизни пограничного общества.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седле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Верховая езда была частью не только военной подготовки, но и привычного способа передвижения. Поэтому в представлении современников казак выглядел человеком, с детства уверенно чувствующим себя в седле.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бою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служба и частые походы формировали репутацию готовности к опасности. Казак воспринимался как воин, который должен быстро собраться, защитить станицу и действовать самостоятельно.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дисциплина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Свободолюбие связывалось с особым положением казачества в империи. При этом личная независимость сочеталась с дисциплиной общины, где уважали службу, порядок и ответственность перед товарищами.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знаки различия как код принадлежности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мужского костюма составляли черкеска и бешмет, поверх которых надевали пояс. Эти элементы были удобны для службы и подчёркивали принадлежность к казачьему миру, где практичность имела особое значение.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знак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выполнял роль визуального языка: по нему узнавали происхождение, служебную принадлежность и уважение к обычаям. Одежда помогала поддерживать границу между казачьей средой и остальным населением.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и праздничное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ткани, отделка и покрой могли различаться в зависимости от случая. Праздничная одежда выглядела наряднее повседневной, но сохраняла общие черты, понятные внутри сообщества как знак своих.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статуса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Папаха и лампасы служили заметными знаками отличия. Они не только выделяли казака внешне, но и указывали на воинский статус, возрастные различия и связь с традицией донского войска.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воспитание в казачьей среде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 казачьей семье авторитет старших был основой порядка. Дети с ранних лет усваивали послушание, уважение к труду и понимание того, что личные интересы подчинены общему делу.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порядок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Женщины поддерживали дом, запасали пищу, растили детей и сохраняли повседневный уклад. Их труд обеспечивал устойчивость семьи, без которой служба и хозяйство не могли быть успешными.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Мужчины обычно сочетали хозяйственные занятия с военной службой, поэтому мальчиков рано учили верховой езде, ответственности и выносливости. Такое воспитание готовило их к роли защитников общины.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мальчиков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быт: повседневный Дон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рациона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зависела от времени года и доступных продуктов. На столе чаще всего были хлеб, каши, рыба и молочные блюда, которые легко сочетались с хозяйственным ритмом станицы.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заготовки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рыба занимала важное место благодаря близости водоёмов. Её жарили, варили, сушили и солили, чтобы сделать запасы на более долгий срок и пережить периоды ограничений.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питания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овощи употребляли тогда, когда позволяли достаток и сезон. Простая кухня не означала бедность: она отражала приспособленность к местным условиям и к чередованию работ в хозяйстве.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календарь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Посты, заготовки и сельский календарь определяли не только меню, но и порядок жизни. Быт на Дону был тесно связан с трудом, религиозными нормами и ритмом года.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система: память, музыка, обычаи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память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обряды собирали станицу в единое пространство памяти. В такие дни особенно ясно проявлялись представления о предках, службе и общей ответственности перед общиной.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досуга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традиционные формы досуга не были просто развлечением. Они закрепляли коллективную память, поддерживали эмоциональную связь поколений и делали культуру живым механизмом передачи опыта.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общины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формы общения подчёркивали равенство внутри общины и одновременно уважение к старшим. Такой способ общения укреплял чувство причастности к общему делу и совместной истории.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рассказы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устные рассказы передавали не только события прошлого, но и нормы поведения. Через них молодёжь усваивала, что честь, взаимовыручка и верность слову ценятся выше личной выгоды.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Параллель: похожие процессы, разные итоги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темы: революции XIX века и культура донского казачества
</a:t>
            </a:r>
            <a:endParaRPr lang="en-US" sz="88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общий механизм: и революции, и казачья традиция создавали сильные коллективные символы. Однако цели были разными — политическое единство или сохранение особого уклада.
</a:t>
            </a:r>
            <a:endParaRPr lang="en-US" sz="1378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двигалась к централизации и гражданскому участию, а Дон сохранял локальную самобытность при высокой служебной нагрузке.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государство: права, обязанности и отличие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права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требовало от казаков прежде всего военной службы. За это сохранялись особые права и внутренняя организация, но автономия постепенно ограничивалась общими имперскими правилами.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контроля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контроль усиливался через перепись, учёт населения и подчинение общим ведомствам. Дон оставался особой территорией, но всё чаще включался в единую систему управления.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 повинности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хозяйственные обязанности сближали казачество с остальным населением империи. Вместе с тем военная повинность продолжала выделять казаков как особую служилую общность.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уклада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удерживалось не только законом, но и повседневностью: семейными правилами, местной речью, памятью о походах, одеждой и устойчивыми нормами станицы.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 века: новые вызовы для казачества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усилились централизованные реформы, и местные особенности всё чаще подстраивали под общие государственные стандарты. Это затрагивало управление, военную организацию и повседневную дисциплину.
</a:t>
            </a:r>
            <a:endParaRPr lang="en-US" sz="82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армии требовала единообразия в подготовке, снабжении и подчинении. Для казачества это означало необходимость вписываться в новые формы службы, не теряя собственной исторической памяти.
</a:t>
            </a:r>
            <a:endParaRPr lang="en-US" sz="878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армия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изменения уменьшали пространство для привычной саморегуляции станиц. Чем сильнее возрастал контроль, тем важнее становились семейные и культурные практики как источник устойчивости общины.
</a:t>
            </a:r>
            <a:endParaRPr lang="en-US" sz="78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автономии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отвечало не отказом от перемен, а выборочным приспособлением. Сохраняя обычаи, оно пыталось сохранить статус и самобытность в условиях быстро меняющегося государства.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сохранение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европейская нация и казачья автономия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теме презентации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различие между Европой и Доном было не в наличии традиции, а в направлении развития: к гражданскому единству или к сохранению особого служилого сообщества.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движения укрепляли единое гражданство, а донская модель сохраняла локальную солидарность внутри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пути в XIX веке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показал два разных ответа на вызов перемен: революции строили нации-государства, а донское казачество сохраняло себя через службу, семью и обычаи, связывая свободу с ответственностью.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2026-07-26T10:56:26Z</dcterms:created>
  <dcterms:modified xsi:type="dcterms:W3CDTF">2026-07-26T10:56:26Z</dcterms:modified>
</cp:coreProperties>
</file>