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259" y="501325"/>
            <a:ext cx="3756881" cy="3909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6700" y="1935250"/>
            <a:ext cx="4125300" cy="8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Multilingual Britain: English, regional languages and languages of everyday life
</a:t>
            </a:r>
            <a:endParaRPr lang="en-US" sz="2283" dirty="0"/>
          </a:p>
        </p:txBody>
      </p:sp>
      <p:sp>
        <p:nvSpPr>
          <p:cNvPr id="5" name="Text 1"/>
          <p:cNvSpPr txBox="1"/>
          <p:nvPr/>
        </p:nvSpPr>
        <p:spPr>
          <a:xfrm>
            <a:off x="657425" y="4011850"/>
            <a:ext cx="3757200" cy="5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Британия говорит на многих языках — от английского до семейных языков улиц и домов.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46700" y="1367475"/>
            <a:ext cx="27900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Многоязычие в Британии выросло из миграции, торговли, учёбы и работы. После Второй мировой войны сюда приехали семьи из Карибского региона, Южной Азии, Африки и Восточной Европы, и в городах рядом с английским зазвучали новые языки.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Британия стала многоязычной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как общий язык страны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941788" y="1676668"/>
            <a:ext cx="3449700" cy="8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нужен почти везде: в школе, в новостях, в учреждениях и в обычных разговорах между людьми из разных регионов страны.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941788" y="2848310"/>
            <a:ext cx="34497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Британские особенности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Британский английский отличается от американского произношением, написанием некоторых слов и привычными выражениями, поэтому его легко узнать.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54563" y="1667386"/>
            <a:ext cx="3449700" cy="8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акценты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страны слышны разные акценты: кокни, скаус, джорди и валлийский английский. Каждый из них связан с определённым местом и местной историей.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954563" y="2848302"/>
            <a:ext cx="3449700" cy="8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мост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различия, английский помогает людям из Шотландии, Уэльса, Англии и Северной Ирландии понимать друг друга каждый день.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25" y="3049689"/>
            <a:ext cx="4070100" cy="1740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0375" y="3049807"/>
            <a:ext cx="4070100" cy="1740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Валлийский язык: живой знак Уэльса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016463" y="1220754"/>
            <a:ext cx="32064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на улицах Уэльса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Валлийский язык имеет официальный статус в Уэльсе и заметен уже на дорогах и зданиях. Двуязычные знаки помогают жителям и гостям видеть, что язык остаётся частью повседневной жизни. На вывесках часто сначала читается английский текст, а рядом — валлийский.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74600" y="1220750"/>
            <a:ext cx="31620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Школы, телевидение и перепись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переписи 2021 года около 538 тысяч человек в Уэльсе могли говорить по-валлийски. Язык изучают в школах, слышат в телепередачах и видят в названиях улиц, поэтому он остаётся не только символом, но и реальным средством общения.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языковой среде крупных городов Британии на основе данных школьной и городской статистики; без единой общенациональной переписи по языкам
</a:t>
            </a:r>
            <a:endParaRPr lang="en-US" sz="821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языковая среда меняется от района к району, поэтому английский часто соседствует с языками семей из разных стран.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языки на диаграмме показывают, что крупные города Британии особенно открыты для разных культур и разговорных традиций.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языки чаще всего встречаются в городах Британии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1649757"/>
            <a:ext cx="4152000" cy="2118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Переписи населения и региональные законы Великобритании
</a:t>
            </a:r>
            <a:endParaRPr lang="en-US" sz="963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Статус языков различается по частям страны: где-то язык официальный, а где-то охраняется как часть наследия.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Статус языка зависит от региона: одни языки широко используются, другие нуждаются в особой поддержке, чтобы не исчезнуть.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и региональные языки Британии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62500" y="1646075"/>
            <a:ext cx="31866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показывает, насколько разнообразна жизнь Лондона: в одном городе соседствуют десятки общин, школ и районов с разными языковыми традициями.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40750" y="1646075"/>
            <a:ext cx="34818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300+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 звучит в семьях города.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языкового разнообразия Лондона по данным городских исследований и школьной статистики
</a:t>
            </a:r>
            <a:endParaRPr lang="en-US" sz="2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язык появляется в семье, школе и районе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язык приходит в дом, закрепляется в школе и поддерживается в местном сообществе.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3679" y="1059700"/>
            <a:ext cx="2674393" cy="3612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Шотландский гэльский и северные острова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94828" y="1392851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он сохранился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Шотландский гэльский особенно заметен в Хайленде и на Внешних Гебридских островах. Именно там язык чаще встречается в быту, в местных названиях и в публичном пространстве.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389363" y="1392926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школах и на событиях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используют в некоторых школах, на песнях и местных мероприятиях. Это помогает детям и взрослым слышать его не только на уроке, но и в живом общении.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94828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наследия Шотландии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Двуязычные дорожные знаки и названия населённых пунктов напоминают, что гэльский — важная часть культурной памяти страны, а не только язык прошлого.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8525" y="393900"/>
            <a:ext cx="8216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Ирландский и ольстерско-шотландский в Северной Ирландии
</a:t>
            </a:r>
            <a:endParaRPr lang="en-US" sz="2079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016400" y="1733700"/>
            <a:ext cx="17853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Ирландский в общественной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4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Ирландский язык можно увидеть в отдельных школах, на вывесках и в культурных организациях. Он связан с историей и традициями местных общин, которые стремятся поддерживать его использование.
</a:t>
            </a:r>
            <a:endParaRPr lang="en-US" sz="1060" dirty="0"/>
          </a:p>
        </p:txBody>
      </p:sp>
      <p:sp>
        <p:nvSpPr>
          <p:cNvPr id="8" name="Text 3"/>
          <p:cNvSpPr txBox="1"/>
          <p:nvPr/>
        </p:nvSpPr>
        <p:spPr>
          <a:xfrm>
            <a:off x="3916675" y="1733700"/>
            <a:ext cx="17853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Ольстерско-шотландская традиция
</a:t>
            </a:r>
            <a:pPr algn="l" indent="0" marL="0">
              <a:lnSpc>
                <a:spcPct val="115000"/>
              </a:lnSpc>
              <a:buNone/>
            </a:pPr>
            <a:r>
              <a:rPr lang="en-US" sz="4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Ольстерско-шотландский связан с песнями, сказаниями и местным фольклором. Его слова и выражения встречаются в речи жителей некоторых районов, сохраняя связь с прошлым.
</a:t>
            </a:r>
            <a:endParaRPr lang="en-US" sz="1060" dirty="0"/>
          </a:p>
        </p:txBody>
      </p:sp>
      <p:sp>
        <p:nvSpPr>
          <p:cNvPr id="9" name="Text 4"/>
          <p:cNvSpPr txBox="1"/>
          <p:nvPr/>
        </p:nvSpPr>
        <p:spPr>
          <a:xfrm>
            <a:off x="6816950" y="1733700"/>
            <a:ext cx="17853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общины — разные языки
</a:t>
            </a:r>
            <a:pPr algn="l" indent="0" marL="0">
              <a:lnSpc>
                <a:spcPct val="115000"/>
              </a:lnSpc>
              <a:buNone/>
            </a:pPr>
            <a:r>
              <a:rPr lang="en-US" sz="4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Языковая картина Северной Ирландии показывает, что язык здесь связан не только с общением, но и с памятью, идентичностью и культурными привычками семей.
</a:t>
            </a:r>
            <a:endParaRPr lang="en-US" sz="109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Иллюстративное распределение по материалам темы; точные городские доли не указаны в исходных данных.
</a:t>
            </a:r>
            <a:endParaRPr lang="en-US" sz="843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многоязычных районах ребёнок может слышать несколько языков ещё до школы, поэтому они остаются частью повседневной жизни семьи.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язык часто сохраняется рядом с английским, особенно в крупных городах с устойчивыми национальными общинами.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семей в крупных городах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581" y="1311265"/>
            <a:ext cx="218400" cy="1747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9881" y="1311265"/>
            <a:ext cx="218400" cy="174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581" y="3155052"/>
            <a:ext cx="218400" cy="22544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89881" y="3170708"/>
            <a:ext cx="218400" cy="194133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изучение языков в Британии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школах дети изучают французский, испанский или немецкий. Это помогает привыкать к новым словам, тренировать память и лучше понимать, как устроены языки разных стран.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языки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английский ещё не стал для ребёнка главным языком, школа может предложить дополнительные занятия, словари и помощь учителя, чтобы учёба была понятной и спокойной.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для учеников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41125" y="3588893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второго языка пригодится в поездках, переписке и знакомстве с культурой других стран. Оно делает общение увереннее и расширяет круг интересов школьника.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1044400" y="307162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миром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793425" y="3588892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в школе — это не только грамматика. Через песни, тексты, фильмы и диалоги дети узнают новые традиции, сравнивают страны и учатся уважать различия.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5296700" y="3062025"/>
            <a:ext cx="32373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Больше, чем урок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4575" y="1965004"/>
            <a:ext cx="4152000" cy="15142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152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 истории английской лексики; общеизвестные этимологические сведения.
</a:t>
            </a:r>
            <a:endParaRPr lang="en-US" sz="843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09100" cy="20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слова пришли в английский через торговлю, путешествия и долгие контакты между народами.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постоянно заимствовал слова из других культур и поэтому развивался вместе с историей Британии и мира.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которыми английский обогатился через другие языки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1353" y="1550375"/>
            <a:ext cx="2570244" cy="3122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в музыке, спорте и медиа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городов
</a:t>
            </a:r>
            <a:pPr algn="l" indent="0" marL="0">
              <a:lnSpc>
                <a:spcPct val="115000"/>
              </a:lnSpc>
              <a:buNone/>
            </a:pPr>
            <a:r>
              <a:rPr lang="en-US" sz="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британской музыке часто слышны местные акценты и выражения из разговорной речи районов. Это делает песни узнаваемыми и показывает, что язык связан с жизнью конкретного места.
</a:t>
            </a:r>
            <a:endParaRPr lang="en-US" sz="969" dirty="0"/>
          </a:p>
        </p:txBody>
      </p:sp>
      <p:sp>
        <p:nvSpPr>
          <p:cNvPr id="9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 и радио
</a:t>
            </a:r>
            <a:pPr algn="l" indent="0" marL="0">
              <a:lnSpc>
                <a:spcPct val="115000"/>
              </a:lnSpc>
              <a:buNone/>
            </a:pPr>
            <a:r>
              <a:rPr lang="en-US" sz="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фильмах, телепередачах и новостях всё чаще звучат разные варианты английского, а также языки местных сообществ. Так медиа отражают реальную языковую картину страны.
</a:t>
            </a:r>
            <a:endParaRPr lang="en-US" sz="969" dirty="0"/>
          </a:p>
        </p:txBody>
      </p:sp>
      <p:sp>
        <p:nvSpPr>
          <p:cNvPr id="10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пространство
</a:t>
            </a:r>
            <a:pPr algn="l" indent="0" marL="0">
              <a:lnSpc>
                <a:spcPct val="115000"/>
              </a:lnSpc>
              <a:buNone/>
            </a:pPr>
            <a:r>
              <a:rPr lang="en-US" sz="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Вывески, афиши и объявления в одном районе могут быть сразу на нескольких языках. Это помогает людям ориентироваться и напоминает, насколько разнообразна повседневная Британия.
</a:t>
            </a:r>
            <a:endParaRPr lang="en-US" sz="96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диаграмма по материалам темы; точные социологические проценты не приведены в исходных данных.
</a:t>
            </a:r>
            <a:endParaRPr lang="en-US" sz="843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широком использовании английского второй язык остаётся полезным для учёбы, общения и будущей карьеры.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мотивы связаны с практикой: школа и работа лидируют, но важны также путешествия и интерес к культуре.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люди в Британии учат другие языки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306" y="1527040"/>
            <a:ext cx="218400" cy="1747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3256" y="1501300"/>
            <a:ext cx="169650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8881" y="3397190"/>
            <a:ext cx="218400" cy="174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1681" y="3371450"/>
            <a:ext cx="169650" cy="226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помогают людям, которые говорят на разных языках
</a:t>
            </a:r>
            <a:endParaRPr lang="en-US" sz="2318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407337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 используют простые объяснения, дополнительные задания и терпеливую проверку понимания. Это помогает ребёнку не отставать, даже если дома он говорит не по-английски.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950900" y="1408675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поддержка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878913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Двуязычные брошюры, переводы объявлений и медицинских инструкций делают важную информацию доступной. Человек быстрее понимает правила, адреса и то, что нужно делать.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430125" y="14182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документы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4878913" y="38024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родители и родственники поддерживают обучение, ребёнку легче сохранять свой язык и одновременно осваивать английский. Такая поддержка укрепляет уверенность и в школе, и дома.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430125" y="32718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семьи
</a:t>
            </a:r>
            <a:endParaRPr lang="en-US" sz="1400" dirty="0"/>
          </a:p>
        </p:txBody>
      </p:sp>
      <p:sp>
        <p:nvSpPr>
          <p:cNvPr id="18" name="Text 8"/>
          <p:cNvSpPr txBox="1"/>
          <p:nvPr/>
        </p:nvSpPr>
        <p:spPr>
          <a:xfrm>
            <a:off x="407337" y="38024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Приложения для перевода и электронные словари помогают в дороге, в магазине и при переписке. Они особенно полезны, когда нужно быстро понять незнакомое слово.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950900" y="32814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помощники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сохранения языка меньшинства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язык передаётся в семье, школе и местном сообществе.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общего у всех языков Британии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язык нужен прежде всего для разговора между людьми. Английский соединяет жителей страны, а региональные и семейные языки помогают общаться дома, в школе и в своём районе.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сохраняют песни, сказки, шутки и память о прошлом. Благодаря им Британия остаётся многослойной страной, где рядом существуют разные традиции и способы выражать себя.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идентичности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человек может говорить на нескольких языках и чувствовать связь сразу с разными сообществами. Это не разделяет людей, а часто делает их опыт богаче и интереснее.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1799351"/>
            <a:ext cx="4152000" cy="181955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Перепись населения Великобритании 2021 года; материалы о языках Великобритании и школьном обучении.
</a:t>
            </a:r>
            <a:endParaRPr lang="en-US" sz="843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сводка помогает увидеть, как языковое разнообразие проявляется в стране, городах и школах.
</a:t>
            </a:r>
            <a:pPr algn="l" indent="0" marL="0">
              <a:lnSpc>
                <a:spcPct val="150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Языковая карта Британии складывается из общего английского, сильных региональных языков и больших городов, где слышно множество семейных языков.
</a:t>
            </a:r>
            <a:endParaRPr lang="en-US" sz="1134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языковые факты о Британии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Британия звучит на многих языках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Британская языковая картина объединяет общий английский, региональные языки и языки семей из разных стран. Именно это сочетание делает страну живой, разнообразной и открытой для общения.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2026-05-29T13:18:28Z</dcterms:created>
  <dcterms:modified xsi:type="dcterms:W3CDTF">2026-05-29T13:18:28Z</dcterms:modified>
</cp:coreProperties>
</file>