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Робик слушается только точные команды по порядку. Учимся алгоритму: шаги, повороты, повтор и проверка.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для Робика: учимся составлять команды для робота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роботу нужна программа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не угадывает, что делать. Он выполняет ровно те команды, которые получили вы. Программа превращает задачу в короткие шаги: вперёд, поворот, остановка, поиск предмета. Это учит думать по порядку.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313" y="3188538"/>
            <a:ext cx="321075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1456" y="3188538"/>
            <a:ext cx="374588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19537" y="1686040"/>
            <a:ext cx="321075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начинается со старта: робот понимает, где начинается маршрут. Это как точка отсчёта в игре. Без старта действия не складываются в понятный путь и старт может быть неверным.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заканчивается финишем. Это точка, где вы ожидаете результат. Если команды закончились раньше, робот остановится не там. Если записано лишнее, он может пройти дальше цели.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много раз делать одно и то же, помогает повтор. Тогда вы записываете команду один раз и указываете количество. Маршрут остаётся точным, а программа получается короче и понятнее.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действий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робот должен выбрать действие: если путь свободен — едет дальше, если есть препятствие — делает другое. Для этого используют проверку условия. Она помогает не «врезаться» в стену и коробку.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действий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программы идут команды: вперёд, назад, поворот направо и налево, остановка. Каждая команда делает одно простое действие. Робик не «додумывает» и не меняет план сам.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программа Робика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движения Робика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 и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команды движения — вперёд и назад. Робик едет по клеткам или по дорожке, поэтому один шаг — это маленькое решение. Так он доходит до флажка и возвращается на старт.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направо и налево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менять направление, используют поворот направо и поворот налево. Эти команды особенно важны, когда нужно объехать стул или обогнуть предмет и всё равно оказаться на нужной линии у цели.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шагов: от старта до результата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программа превращается в последовательность действий, где робот на каждом шаге проверяет обстановку.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не писать одну и ту же команду много раз. Например, если Робику нужно пройти длинный коридор, вы задаёте действие один раз и указываете, сколько шагов.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программа становится короче и её проще проверить. Вы лучше видите маршрут: где начинается движение и где оно должно закончиться.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Повтор: когда одно действие нужно много раз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особенно удобен в одинаковых маршрутах, например при движении по прямой линии или при рисунке из повторяющихся клеток — шаги получаются ровными и аккуратными.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помогает Робику выбрать правильное действие. Команда работает так: если впереди нет препятствия, робот продолжает движение по плану без лишних остановок.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впереди стоит коробка или другой предмет, робот не едет «на удачу». Он останавливается и поворачивает так, как вы предусмотрели в программе.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Условия: если путь свободен и если есть препятствие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делают программу умнее и безопаснее. Робот не врезается в стену и действуют по заранее продуманному выбору.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команды часто начинаются со слов «если… то…». Это похоже на правила в игре: ты выбираешь действие по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Робика — его глаза и уши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помогают Робику замечать мир вокруг. Датчик расстояния видит близкое препятствие, датчик света реагирует на яркую отметку, а звуковой датчик узнаёт хлопок или сигнал.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сенсорам робот не только едет по командам, но и реагирует на важные события. Он может остановиться у нужной точки или выбрать маршрут, когда что-то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задача: дойти до флажка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Робик начинает с отмеченной линии. Вы заранее понимаете, с какого места начинается маршрут и куда надо добраться.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на линии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Робик проходит ещё два шага и останавливается у флажка. Здесь команда «остановиться» показывает точный финиш.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и остановка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робот поворачивает направо. Один неверный поворот — и флажок уже не по пути.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направо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Робик делает ровно три шага вперёд. Важно считать одинаково, потому что лишний или пропущенный шаг меняет всю траекторию.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вперёд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исправляется ошибка в программе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Робик не дошёл до цели, проверяем программу по шагам — от последнего действия назад.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рядом с Робиком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Робик работает на гладкой поверхности и на свободном месте. Рядом не должно быть воды, лестниц и тяжёлых предметов, которые можно случайно задеть. Так робот едет уверенно, а класс остаётся спокойным.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ровная площадка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Запрещено тянуть корпус робота и хватать его в процессе движения. Нельзя мешать колёсам или ставить предметы так, чтобы роботу пришлось резко останавливаться. Робик должен управляться только программой.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тянем и не мешаем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 проверяются батарея, колёса и пространство вокруг. Важно, чтобы не было препятствий на траектории и ничего не мешало движению. Эти проверки защищают и робота, и людей рядом.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запуском — быстрый осмотр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закрывать датчики и сенсоры руками, бумагой или наклейками. Робик «видит» и «чувствует» мир именно через них. Если что-то мешает датчикам, команды становятся не теми, что задумал ученик.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должны быть видны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Робик может помогать в школе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появляется набор карточек, а Робик получает маршрут: подъехать, остановиться у отметки и не перепутать порядок. Он двигается по командам, как настоящий курьер. Ребята тренируют внимание и аккуратность, а каждый успешный рейс радует как в маленькой игре.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«Развози карточки» по точному маршруту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составляют маршрут так, чтобы Робик показал путь по классу: где повернуть, где остановиться, где продолжить движение. Задача похожа на ориентирование, но с программой. Каждый запуск помогает понять, что порядок действий действительно решает результат.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 пути по классу: от стартовой линии к цели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или на полу лежат цветные квадраты, и Робик должен найти нужный по заданию. Ученики учатся читать план и проверять шаги, потому что лишний поворот сразу сбивает маршрут. В итоге задания развивают счёт и умение работать по инструкции.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«Найди цветной квадрат» по меткам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 с Робиком: от идеи до точного маршрута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разработки программы: шаги планирования, записи команд, проверки и улучшения результата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работа с программой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считать шаги, читать команды и удерживать порядок действий. Когда Робик делает «вперёд» и «поворот» в нужной последовательности, задача становится понятной и выполнимой. 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Робиком помогает развивать логику: ребёнок замечает, почему программа не сработала, и ищет причину по шагам. Это похоже на разбор загадки, где ответ находится через проверку действий.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тренируются внимание, терпение и аккуратность: важно не пропустить команду и не перепутать направление. Ребёнок наблюдает результат и учится спокойно доводить маршрут до правильного вида, не торопясь исправлять «на глаз».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маршрут Робика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маршрут короткий и понятный: Робик делает только нужные шаги и повороты. Дорожка из команд выстраивается так, чтобы он шёл к цели, а не «гулял» кругами. Проверять такой маршрут легче, чем длинный.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записан ясно, его просто проверить и исправить. Робик не останавливается раньше времени и не повторяет лишние движения. Когда маршрут продуман, каждый запуск даёт предсказуемый результат и помогает почувствовать уверенность.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предмета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робота: движение, проверка условия, решение и сообщение о результате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частые ошибки в программе Робика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пропущена команда поворота. Робик едет в другом направлении, и маршрут сразу «уезжает» от цели. Иногда ошибка кажется маленькой, но для робота это большое изменение пути.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начинается с проверки последней команды, а затем — всего пути по порядку. Это помогает найти место, где логика «сломалась». Когда ученик сравнивает ожидание и реальный результат, ошибки исчезают быстрее.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выбрано неверное условие. Робот может решить, что препятствия нет, или наоборот — остановиться там, где можно продолжать движение. Тогда он выбирает неправильную ветку действий.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слишком много одинаковых шагов. Робик делает круг не потому, что «так получилось», а потому что команда повторяется лишний раз. Длина маршрута становится другой, чем задумали ученики.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работа: человек и Робик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один ученик проговаривает и читает команды, а второй наблюдает, как Робик едет по маршруту. Так легче заметить момент, когда направление или шаги перестают совпадать с планом. Двойной контроль делает работу аккуратнее и помогает не пропускать ошибки.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читает команды — другой следит за движением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Робик не дошёл до цели, команда не расстраивается, а обсуждает, где могла быть ошибка. Ученики сравнивают последовательность команд и результат: что ожидали и что получили. Совместный поиск решения тренирует умение слушать, проверять и договариваться.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ищем причину и придумываем новый маршрут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Робик после обучения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обучения Робик выполняет команды последовательно и доводит маршрут до цели. Он уверенно повторяет шаги, которые записаны в программе, и меньше «ошибается» по сравнению с хаотичными попытками. Это делает учебные задания понятнее.
</a:t>
            </a:r>
            <a:endParaRPr lang="en-US" sz="905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маршруты по программе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заданиях Робик отвечает на сигналы и отметки, которые ученик задаёт в классе. Он учитывает то, что происходит вокруг, и меняет поведение по заложенным условиям. Это делает программу интерактивной и интересной.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 на сигналы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составлен правильно, Робик умеет завершать задание: подъехать к финишу и остановиться. Ребята учатся проверять порядок действий и точность шагов. В итоге робот становится послушным помощником в учебных играх.
</a:t>
            </a:r>
            <a:endParaRPr lang="en-US" sz="981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Останавливается у нужной отметки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может реагировать на то, что впереди есть препятствие, и выбирать подходящее продолжение. В сценариях с клетками и дорожками он не врезается в преграды и продолжает движение. Такой навык помогает тренировать алгоритмическое мышление.
</a:t>
            </a:r>
            <a:endParaRPr lang="en-US" sz="943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Обходит препятствия на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помогает Робику действовать точно и по порядку. Команды, повтор и условие делают маршрут понятным, а сенсоры помогают замечать окружающий мир. Эта тема учит исправлять ошибки шаг за шагом.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прост: думай по шагам вместе с Робиком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2026-05-12T11:58:42Z</dcterms:created>
  <dcterms:modified xsi:type="dcterms:W3CDTF">2026-05-12T11:58:42Z</dcterms:modified>
</cp:coreProperties>
</file>