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повторяющегося умножения и её правила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помогает записывать выражения короче, быстрее считать и лучше понимать формулы. Она встречается в геометрии, при работе с большими числами и в сравнении величин, поэтому это важная базовая тема алгебры.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степень нужна в 7 классе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a^n показывает, что число a умножают само на себя n раз. Такая форма делает выражение короче и удобнее, чем длинная цепочка одинаковых множителей.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— это число, которое повторяется в умножении. Именно оно определяет, какие множители входят в произведение и какое значение получится после вычисления степени.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показывает, сколько раз основание нужно взять множителем. Если показатель увеличивается, в произведении появляется больше одинаковых чисел, а значение степени меняется.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3^4 означает 3·3·3·3. После перемножения получается 81. По этому примеру легко увидеть, как запись степени связана с обычным умножением.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 на примере 2^5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равно 2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2^5 основание — число 2. Оно повторяется в произведении и показывает, какой именно множитель используется при вычислении степени.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равен 5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5 говорит, что число 2 нужно взять пять раз. Поэтому в произведении появляются пять одинаковых множителей, а не меньше и не больше.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степень как ряд одинаковых предметов: пять кубиков, пять кружков или пять карточек. Тогда сразу видно, что основание повторяется столько раз, сколько указано в показателе.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показывают, как меняется результат при увеличении показателя на 1.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результат вдвое больше предыдущего: при основании 2 степень растёт очень быстро.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степени числа 2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и последовательное умножение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основание даёт заметный рост, если показатель увеличивается. Это хорошо видно при сравнении соседних степеней.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удваиваются на каждом шаге, поэтому рост намного быстрее обычного прибавления по единице.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степени числа 2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степени; значения 2^1–2^6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записывать степень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3^2 читают «три во второй степени», а 7^3 — «семь в третьей степени». Такое чтение помогает сразу понять, что речь идёт о повторяющемся умножении.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первой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2^1 равна 2, потому что число берётся множителем один раз. Здесь нет длинного произведения, но правило степени сохраняется полностью.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краткая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форма позволяет заменить длинное выражение с одинаковыми множителями одной компактной записью. Это экономит время и упрощает чтение математических выражений.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основание и показатель: основание — это само число, а показатель — сколько раз оно повторяется. Ошибка в одном символе меняет весь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вычислять степень по шагам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определении степени и повторном умножении одинаковых множителей.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при вычислении степеней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1400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число в первой степени равно самому себе: a^1 = a. Это удобно помнить, когда нужно быстро проверить запись или ответ без лишних вычислений.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637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 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не равно нулю, то 0^n = 0 для натурального n. Здесь важно помнить, что ноль остаётся нулём при повторном умножении.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5862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самопроверки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случаи помогают замечать ошибки: если ответ не совпадает с известным правилом, значит, где-то неправильно выбран показатель, основание или выполнено умножение.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 геометрии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6 см, его площадь можно записать как 6^2. Это значит 6·6, то есть 36 см^2. Степенная запись сразу показывает, что площадь зависит от двух одинаковых сторон.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объем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со стороной 3 см используется запись 3^3. Это означает 3·3·3, поэтому объём равен 27 см^3. Такая запись помогает увидеть, что в объёме учитываются три одинаковых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выражения можно записать длинно или коротко. Таблица показывает, что степенная запись сохраняет смысл, но делает запись компактнее и удобнее для чтения.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значение выражения одинаково, но степень позволяет сократить запись и быстрее воспринимать выражение.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умножения и степени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как записи повторяющегося умножения.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выражениях со степенями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степень, её вычисляют раньше сложения, вычитания, умножения и деления. Это правило действует в записи без скобок и помогает получить верный результат с первого раза.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 выражении 2 + 3^2 сначала находят 3^2 = 9, а затем прибавляют 2. Получается 11, а не 25 или 13, как при неправильном порядке действий.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с обычным счётом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порядке вычислений меняет ответ даже в короткой записи. Поэтому при работе со степенями важно всегда помнить: сначала выполняют возведение в степень, а уже потом остальные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сокращение особенно заметно в выражениях с большим числом одинаковых множителей. Это экономит место и упрощает чтение формул.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запись уменьшает длину выражения без потери смысла, поэтому она удобнее в длинных вычислениях и формулах.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степенная запись короче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записи по определению степени; условный подсчёт символов.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элементы записи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основание и показатель называют неправильно. В записи a^n основание — это a, а показатель — n, который показывает, сколько раз число берут множителем.
</a:t>
            </a:r>
            <a:endParaRPr lang="en-US" sz="1055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как умножение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a^n нельзя читать как a·n. Степень означает повторное умножение, поэтому 2^4 — это 2·2·2·2, а не 2·4.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множители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ученики иногда забывают один из одинаковых множителей. Тогда ответ становится меньше правильного, например 2^4 ошибочно принимают за 8 вместо 16.
</a:t>
            </a:r>
            <a:endParaRPr lang="en-US" sz="1039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делают проверку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 избежать ошибки — переписать степень в виде произведения и посчитать заново. Такая проверка быстро показывает, где допущена неточность.
</a:t>
            </a:r>
            <a:endParaRPr lang="en-US" sz="10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вычисление степени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подходит для самопроверки в классе и дома, когда ответ нужно быстро и надёжно проверить.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вокруг нас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 тетради образуют ровную сетку, где легко заметить повторяющиеся ряды и столбцы. Если представить число клеток в прямоугольнике, степенная запись помогает быстро описать одинаковые повторения и не считать каждый элемент по отдельности.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предметы в упаковке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 карандашами, кубиками или конфетами часто содержат одинаковые предметы, разложенные по рядам. Здесь степень удобно показывает, сколько раз повторяется одно и то же количество, когда важно кратко записать общий объём.
</a:t>
            </a:r>
            <a:endParaRPr lang="en-US" sz="110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 пиксели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на экране состоит из множества маленьких точек — пикселей. Чем их больше, тем точнее картинка, а степенная запись помогает компактно выражать большие числа, связанные с такими сетками и изображениями.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 несколько примеров и сравни их с таблицей. Здесь важно увидеть, как меняется значение при разном основании и показателе.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степени растёт при увеличении показателя, если основание больше 1, и это хорошо видно на примерах.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 примерах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и последовательное умножение одинаковых множителей.
</a:t>
            </a:r>
            <a:endParaRPr lang="en-US" sz="11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основание быстро даёт большие значения, если показатель увеличивается. Поэтому степени удобно использовать, когда нужно показать стремительный рост величин.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основании каждый новый показатель резко увеличивает результат, поэтому рост становится очень быстрым.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степени при одном и том же основании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умножение числа 3 само на себя: 3^1–3^5.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элемента есть у любой степени: основание и показатель.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достаточно, чтобы правильно читать запись, вычислять значение и быстро проверять себя через повторное умножение.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с натуральным показателем.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 — короткая запись большого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 помогает записывать повторяющееся умножение коротко и понятно. Если помнить основание, показатель и порядок действий, вычисления становятся быстрее, а ответы — надёжнее.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2026-05-29T22:19:05Z</dcterms:created>
  <dcterms:modified xsi:type="dcterms:W3CDTF">2026-05-29T22:19:05Z</dcterms:modified>
</cp:coreProperties>
</file>