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свободе, страхе и нравственном выборе в эпоху несвободы.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Э. Мандельштам. «За гремучую доблесть грядущих веков...»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возникло в начале 1930-х годов, когда усиливались идеологический контроль и давление на независимых писателей. Личный конфликт Мандельштама с властью придал тексту трагическую напряженность.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биографический контекст
</a:t>
            </a:r>
            <a:endParaRPr lang="en-US" sz="285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Мандельштама отличается исторической тревогой, предельной сжатостью речи и высокой плотностью образов, в которых личное переживание неотделимо от судьбы эпохи.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особенно заметны внутренняя собранность, отказ от многословия и трагическая ясность: каждое слово работает на ощущение необратимости и духовного напряжения.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поэт превращает частный опыт в размышление о времени, памяти и человеческой ответственности, сохраняя строгую форму и эмоциональную глубину.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поздней лирике Мандельштама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последовательно раскрывает внутреннее состояние героя и его отношение к историческому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усиливает ощущение разрыва между личностью и эпохой, переводя социальный конфликт в нравственно-философский план.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О. Э. Мандельштама «За гремучую доблесть грядущих веков...»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 стихотворения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позиция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держится не за внешнее признание, а за собственную нравственную меру. Его стойкость выражается в спокойном, почти сдержанном отказе подчиняться давлению среды.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оказывается в положении человека, лишённого привычной поддержки и защищённости. Это не слабость, а знак исторической изоляции и вынужденного одиночества.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ложной славы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принимает успех, основанный на компромиссе. Для него важнее сохранить правду о себе, чем заслужить одобрение толпы или властей.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образа — решение оставаться верным себе, даже если за это приходится платить отчуждением. Так личная позиция становится формой духовной свободы.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величественность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«гремучая доблесть» соединяет высокую оценку и тревожное звучание. В этом образе величие неотделимо от опасности, а надежда — от сурового опыта времени.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как исторический суд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Грядущие века в стихотворении связаны не с ожиданием прогресса, а с мыслью о суде истории. Будущее хранит память о боли и проверяет человеческую правду.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грядущих веков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держится на напряжённом сочетании внешнего давления и внутреннего сопротивления.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мотив исторической угрозы, но смысл текста раскрывается через отчуждение и личную ответственность.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О. Э. Мандельштама «За гремучую доблесть грядущих веков...»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 передаёт не движение к цели, а вынужденное существование в условиях разрыва с привычным миром. Он помогает ощутить одиночество героя и его неустойчивое положение.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жёсткие предметные детали создают ощущение тяжести, неподвижности и давления. Через них история воспринимается как суровая сила, воздействующая на человека физически и духовно.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изгнание обозначают не только внешнее исключение, но и внутреннюю оторванность от общего порядка. Герой словно существует на пороге мира, не принадлежа ни одному берегу.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главным способом самосохранения. В мире, где человеку тесно и опасно, поэзия сохраняет свободу мысли и не позволяет полностью раствориться в страхе.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и символы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мысли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тексте Мандельштама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стихотворения строится на сочетании горечи и сдержанности. Эмоции не выплёскиваются открыто, а удерживаются строгой интонацией, что делает переживание особенно глубоким.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и эмоциональный строй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звучит напряжённо, но без внешней драматизации: важнее внутреннее состояние героя, его собранность и способность не поддаться страху даже в тяжёлой исторической ситуации.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дисциплина речи создаёт эффект тихой трагедии. Читатель чувствует не крик боли, а почти беззвучное сопротивление, в котором проявляется нравственная сила личности.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 синтаксические приемы усиливают трагическую интонацию и делают историческое пространство ощутимо напряженным.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не украшают текст, а превращают историческую тревогу в плотное художественное переживание.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О. Э. Мандельштама «За гремучую доблесть грядущих веков...»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сдержанно и собранно: фраза сразу задает внутреннее напряжение, но еще не раскрывает его полностью.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переносы и паузы усложняют движение речи, создавая ощущение давления, которое постепенно усиливается.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становится особенно плотным: мысль как будто сжимается, а интонация передает предельную нравственную концентрацию.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не снимает тревогу, а закрепляет ее, переводя переживание в состояние трагической неизбежности и внутренней неподвижности.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 ритм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ощущает себя исключенным из общего пространства жизни: вокруг него не дом и не опора, а разрыв, пустота и чужой порядок, которому он не принадлежит.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имеет и духовный смысл: изгнание означает утрату защищенности, но одновременно сохраняет право на внутреннюю свободу, даже когда внешне человек остается один.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изгнания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резкие всплески, а последовательное сгущение трагического чувства от строфы к строфе.
</a:t>
            </a:r>
            <a:endParaRPr lang="en-US" sz="1267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ведет к устойчивой безысходности, но сохраняет внутреннюю ясность и самообладание героя.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эмоционального строя стихотворения О. Э. Мандельштама «За гремучую доблесть грядущих веков...»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 строфам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сохраняет акмеистическую точность слова: каждое выражение предметно, сжато и выверено, а образ не растворяется в общих рассуждениях.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ясность у Мандельштама служит не гармонии, а трагическому знанию: конкретная деталь открывает не устойчивость мира, а его жесткость и хрупкость.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Важнейшей становится роль слова как опоры личности: поэтическая речь защищает внутреннюю свободу и помогает сохранить нравственную определенность в историческом давлении.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акмеизмом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цитаты помогают выделить ключевые смысловые узлы и точнее увидеть движение темы в стихотворении.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цитата фиксирует отдельный смысловой центр: будущее, разрыв с эпохой, душевную боль и предельную историческую драму.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О. Э. Мандельштама «За гремучую доблесть грядущих веков...»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опоры для анализа
</a:t>
            </a:r>
            <a:endParaRPr lang="en-US" sz="225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делает стихотворение не только историческим, но и нравственным высказыванием о праве человека оставаться верным себе в несвободе.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сохраняет достоинство не благодаря победе, а благодаря внутренней независимости, которая не зависит от внешнего признания и не нуждается в одобрении толпы.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личность сталкивается не с конкретным персонажем, а с безличной исторической силой, которая подавляет голос и ограничивает свободу выбора.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ощущается через интонацию страха, отчуждения и принуждения: она не названа прямо, но ее давление присутствует в каждом смысловом повороте 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власть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современное звучание стихотворения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проверкой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стихотворение напоминает, что слово может быть не только выражением мысли, но и нравственным поступком. В условиях давления особенно важно сохранять точность, честность и ответственность за сказанное, даже если это требует внутренней смелости.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знакомое и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 легко соотнести с опытом человека, который не хочет соглашаться с несправедливостью. Текст показывает, что чувство изоляции не отменяет достоинства, а иногда, наоборот, делает его особенно заметным и убедительным.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форма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в памяти не только обращение к прошлому, но и защиту от забвения. Сохранение исторического опыта помогает точнее понимать цену свободы и не привыкать к давлению как к норме.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О. Э. Мандельштама «За гремучую доблесть грядущих веков...»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нравственная опора героя — верность внутренней правде, а не внешней победе.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объединяет личную трагедию, историческое предчувствие и тему духовного сопротивления, делая стихотворение особенно значимым.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Мандельштама показывает, как в условиях страха сохраняются достоинство, память и сила слова. Его трагическая ясность делает текст важным и для школьного чтения, и для разговора о человеке в истории.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2026-05-23T16:46:25Z</dcterms:created>
  <dcterms:modified xsi:type="dcterms:W3CDTF">2026-05-23T16:46:25Z</dcterms:modified>
</cp:coreProperties>
</file>