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презентации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политика, война и Коммуна — важнейшие события Франции XIX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Вступление: Историческая ситуация во Франции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Франция пережила значительные перемены — революции, смены власти и появление Второй империи под руководством Наполеона III, которая кардинально изменила страну и Европу.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правления Наполеон III имел почти неограниченную власть, опираясь на жесткий авторитаризм и подавление оппонентов.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одновременно вводило реформы, не теряя контроля над ключевыми сферами политической и социальной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1860-х годов начался процесс либерализации с расширением гражданских свобод и постепенной демократизацией управления.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внутренней политики Наполеона III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Авторитаризм и ограничения свобод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1852 по 1860 годы власть реализовывалась через специальные декреты, ограничивавшие политическую деятельность и свободу слова.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Оппозиционные партии были запрещены, а выборы проходили под строгим государственным контролем, снижая роль демократических институтов.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полиции тщательно следило за инакомыслием, жестко подавляя политическую оппозицию и общественную критику.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ограничивала печать, контролируя информацию и сдерживая свободное выражение взглядов в СМИ.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53798"/>
            <a:ext cx="435600" cy="34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56923"/>
            <a:ext cx="435600" cy="348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67748"/>
            <a:ext cx="435600" cy="348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670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96766"/>
            <a:ext cx="218400" cy="174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73937"/>
            <a:ext cx="218400" cy="1747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Либерализация режима и уступки обществу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 прессу ослаблено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 снятые ограничения способствовали большей свободе печати и появлению новых изданий с более разнообразными взглядами.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1864 года правительство разрешило создание профессиональных союзов, что позволило рабочим организовываться и защищать свои интересы.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клубы и кооперативы, которые стали площадками для обсуждения и продвижения социальных инициатив и реформ.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гражданской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Либерализация способствовала участию разных слоёв общества в общественной и политической жизни страны.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политика и новые законы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1868 году введено обязательное страхование рабочих от несчастных случаев для защиты трудящихся и повышения социальной безопасности.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строительство доступного жилого фонда, направленного на улучшение условий жизни городского населения.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активно поддерживало благотворительные организации, снижая социальное напряжение и укрепляя лояльность рабочих.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Возросло количество городских рабочих, развивается торговля и финансовый сектор, что усилило экономическую мощь Франции.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реформы и внешнеэкономическая политика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промышленность получила стимул к развитию и смогла стать конкурентоспособной на мировом рынке, увеличив экспорт текстиля, вина и машин.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1860 и 1864 годами заключен выгодный торговый договор с Великобританией, снизивший таможенные пошлины на многие товары.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серии неудачных внешнеполитических акций и усиления Пруссии, Франция оказалась вовлечена в конфликт, завершившийся значительными территориальными потерями.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ознаменовал начало войны, повлёкшей за собой глубокие изменения в политической карте Европы.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документы Французской Республики
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Второй империи численность Франции приблизилась к 40 миллионам. Активное промышленное развитие привело к сдвигам в сторону городов, увеличению плотности населения и улучшению уровня жизни.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урбанизация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1870 году около 75% юношей умели читать и писать, что было значительным достижением, способствующим развитию науки и культуры.
</a:t>
            </a:r>
            <a:endParaRPr lang="en-US" sz="1065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грамотности среди молодежи
</a:t>
            </a:r>
            <a:endParaRPr lang="en-US" sz="1314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способствовало связности регионов, облегчало перемещение людей и товаров, стимулировало экономический рост.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транспортной инфраструктуры
</a:t>
            </a:r>
            <a:endParaRPr lang="en-US" sz="1333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 образовательные изменения во Франции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железных дорог к 1870 году достигла 20 000 километров, что ускорило промышленное производство и рост торговли по всей стране.
</a:t>
            </a:r>
            <a:endParaRPr lang="en-US" sz="762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железнодорожной сети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выросла примерно на 50%, обеспечивая рабочими местами огромные слои населения и укрепляя экономическую позицию Франции на международной арене.
</a:t>
            </a:r>
            <a:endParaRPr lang="en-US" sz="668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промышленного производства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банк финансировал крупные предприятия и модернизацию отраслей, что способствовало инновациям и развитию технологий в стране.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Французского кредитного банка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подъём при Наполеоне III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Парижа включало создание широких бульваров, которые облегчили прохождение транспорта и освещение. Они заменили узкие средневековые улочки и сделали город более просторным и светлым.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бульвары и новые улицы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построено современное водоснабжение и канализация, что значительно улучшило санитарное состояние города. Это снизило уровень заболеваний и повысило комфорт жизни горожан.
</a:t>
            </a:r>
            <a:endParaRPr lang="en-US" sz="96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система канализации и водоснабжения
</a:t>
            </a:r>
            <a:endParaRPr lang="en-US" sz="1029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парки и мосты, которые украшали центр города и создавали места отдыха. Также активно развивался общественный транспорт – появились первые линии конки, облегчив передвижение по Парижу.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мосты и развитие транспорта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реформы Парижа под руководством барона Османа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франко-германской войны и ключевые события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объявляет войну Пруссии после дипломатического инцидента с испанским престолом. Напряжение быстро перерастает в военный конфликт.
</a:t>
            </a:r>
            <a:endParaRPr lang="en-US" sz="949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1870 года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Сражения у Вёрта и других мест показывают превосходство прусских войск. Французская армия терпит серьёзные поражения.
</a:t>
            </a:r>
            <a:endParaRPr lang="en-US" sz="1059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1870 года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решающее Седанское поражение: французские войска капитулируют, император Наполеон III попадает в плен пруссаков.
</a:t>
            </a:r>
            <a:endParaRPr lang="en-US" sz="1059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сентября 1870 года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Париже провозглашается Третья республика после краха империи и пленения императора.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сентября 1870 года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сражения и ход франко-германской войны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Вёрте стала первым крупным поражением французской армии, что подготовило почву для дальнейших неудач и увеличило давление на Наполеона III.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при Седане 2 сентября 1870 года решило исход войны: французские войска полностью потерпели поражение, император был захвачен прусской армией.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сопровождалась затяжными боями у крепости Метц, где французские войска пытались сдержать наступление, но были осаждены и вынуждены капитулировать.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империи и провозглашение республики вызвали внутренние политические изменения, но война продолжалась вплоть до конца весны 1871 года.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находился в осаде с сентября 1870 по январь 1871 года, испытав трудности с продовольствием и холодом, что привело к значительным страданиям жителей.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Парижа: мужество и испытания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связи с внешним миром использовались необычные методы, такие как почтовые голуби и воздушные шары, несмотря на героическую оборону город всё же капитулировал.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Франкфуртский мирный договор принес Франции территориальные потери — Эльзас и Лотарингия отошли Германии, что стало серьёзным ударом для национальных чувств.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января 1871 года в Версале появилась Германская империя, что преобразовало власть в Европе и изменило баланс сил между государствами.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была обязана выплатить Пруссии контрибуцию в 5 миллиардов франков, что сильно сказалось на экономике и восстановлении страны после войны.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франко-германской войны и её влияние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восстания Парижской коммуны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Парижа были недовольны тяжёлыми условиями мирного договора с Германией, которое усиливало экономические и социальные проблемы после войны.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затронули рабочий класс и мелкую буржуазию, что вызвало протесты и недоверие к новому правительству Франции.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 стала выражением рабочего класса, стремившегося к социальной справедливости и переустройству общества 18 марта 1871 года.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 ввела бесплатное образование и секуляризировала школы, расширяя доступ к знаниям для всех слоев населения, что отражало её стремление к справедливому обществу.
</a:t>
            </a:r>
            <a:endParaRPr lang="en-US" sz="642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инициативы в образовании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новых законов была отмена ночного труда пекарей, что защищало здоровье рабочих и улучшало условия их труда. Это усиливало поддержку коммуны среди рабочего класса.
</a:t>
            </a:r>
            <a:endParaRPr lang="en-US" sz="645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прав рабочих и отмена ночного труда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коммуны реформировалась по демократическим принципам, создавая выборные комитеты и подчеркивая участие народа в управлении обороной города.
</a:t>
            </a:r>
            <a:endParaRPr lang="en-US" sz="708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Демократические преобразования в военной сфере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реформы Парижской коммуны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Парижской коммуны и последствия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«Кровавой недели» с 21 по 28 мая 1871 года правительственные войска взяли Париж, что завершило два месяца сопротивления коммунаров.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боёв и репрессий погибло от 20 до 30 тысяч человек, включая защитников и гражданских жителей, что стало трагедией для города.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 тысяч коммунаров были арестованы и отправлены на каторгу, в основном в Новую Каледонию, где условия содержания были суровыми.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коммуны усилило политические репрессии, но её идеи продолжали влиять на рабочие движения и социалистические силы во Франции и за её пределами.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и литературе Парижская коммуна превратилась в образ героизма и трагедии, являясь объектом множества исследований и художественных произведений.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 наследие Парижской коммуны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властей на восстание привела к усилению репрессий против оппозиционных движений, но также стимулировала распространение марксистских и социалистических идей.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 стала символом борьбы за социальную справедливость и вдохновляла рабочие движения по всей Европе в конце XIX и начале XX веков.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уроки и значение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политика Наполеона III модернизировала Францию, но внутренние противоречия и война привели к потере территорий и падению империи. Парижская коммуна оставила глубокий след в истории рабочего движения и европейской политике.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2026-05-11T01:47:42Z</dcterms:created>
  <dcterms:modified xsi:type="dcterms:W3CDTF">2026-05-11T01:47:42Z</dcterms:modified>
</cp:coreProperties>
</file>