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 и круговорот воды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Землю, но меняет состояние и путь, обеспечивая жизнь и погоду.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не исчезает с Земли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путешествует между океаном, сушей и атмосферой в жидком, твёрдом и газообразном виде. Солнце вызывает испарение, а охлаждение приводит к облакам и осадкам. Поэтому круговорот соединяет реки, почву, лёд и живые организмы.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вода на планете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находится в океанах; доля доступной пресной воды крайне мала.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Доступной пресной воды совсем немного: почти вся пресная «спрятана» во льдах и под землёй.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(данные о глобальном распределении воды)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главный запас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содержат почти всю воду Земли и постоянно пополняют атмосферу влагой за счёт испарения. Морская вода солёная, поэтому без очистки она не подходит для питья и полива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океан накапливает тепло и перераспределяет его по планете. Из-за этого меняются ветры и погодные условия: климат и влажность сильно зависят от морских районов.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круговорот воды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перенос, охлаждение, конденсация, осадки, сток и просачивание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воде двигаться в природе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усиливаются потоки тёплого воздуха, поэтому испарение растёт. При этом формирование облаков и дождей становится более частым.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тепла больше и воздух перемешивается ветром, влаги в атмосфере становится больше. Осадки зависят от того, сможет ли воздух охладиться и сконденсироваться.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наблюдения; зависимость параметров в круговороте воды (без привязки к конкретной серии измерений).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303" y="1479100"/>
            <a:ext cx="204394" cy="297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транспирация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влаги — там, где зелени много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лесами, лугами, полями и болотами особенно много влаги. Там растения активно испаряют воду, а почва долго остаётся влажной после дождей.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воздуха влагой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транспирация вместе увеличивают количество водяного пара в воздухе. Чем влажнее воздух и активнее растения, тем легче образуются облака и осадки.
</a:t>
            </a:r>
            <a:endParaRPr lang="en-US" sz="1099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растений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это выделение водяного пара через листья. Растения «работают как вентиляция»: часть воды уходит в атмосферу, помогая переносить влагу вокруг.
</a:t>
            </a:r>
            <a:endParaRPr lang="en-US" sz="111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водоёмов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рек, озёр и морей, а также с влажной почвы. Пар поднимается в воздух и переносится ветром, пополняя атмосферу влагой.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конденсация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влажный воздух поднимается выше, он охлаждается. Водяной пар не исчезает: он превращается в мельчайшие капли воды или кристаллы льда.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собираются вместе — так возникают облака. Значит, вода уже находится в атмосфере и в дальнейшем может вернуться на Землю осадками.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умеренном климате чаще идёт дождь, а зимой увеличивается доля снега. Град связан с особенно сильными грозами.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воздух и чем выше поднимаются облака, тем больше шансов на снег и град вместо дождя.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описание распределения осадков по условиям температуры и высоты облаков (без точных региональных данных).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 и реки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осадков не успевает впитаться в почву. Она образует поверхностный сток, который сначала превращается в ручьи и овраги, а затем собирается в более крупные русла.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переносят не только жидкость: вместе с ними движутся растворённые вещества и частицы почвы. Поэтому русло и цвет воды могут меняться после дождей или таяния снега.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становятся «связующими линиями» ландшафта. Они соединяют горы, равнины, озёра и выходят к океану, организуя единую природную систему переноса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сток достигает рек, вода продолжает путь в круговороте: позже часть её испарится, а часть просочится в грунт. Так природные процессы работают последовательно и постоянно.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попадает под землю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подземные воды важны и уязвимы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просачивается через почву и горные породы, постепенно заполняя трещины и пустоты. Часть влаги удерживается в слоях, а часть уходит глубже и накапливается в водоносных горизонтах.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грунт уже насыщен, подземные воды могут выходить на поверхность: в виде родников или подпитывать колодцы. Они обновляются медленно, поэтому загрязнение почвы долго сохраняется и распространяется далеко.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946272"/>
            <a:ext cx="4007700" cy="204510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 её доступность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долю солёной и пресной воды, а также где именно находится основная часть пресной. Вывод: чистая питьевая вода — ограниченный ресурс.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воды «заперто» во льдах и глубоко под землёй, тем меньше её сразу доступно для питья и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(U.S. Geological Survey), данные о глобальном распределении воды.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как хранилища воды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начало таяния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потеплением растёт доля талой воды. Она пополняет ручьи и реки, усиливая половодье и помогая поддерживать уровень воды в течение сезона.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накопление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накапливают воду в твёрдом виде. Запасы особенно велики в горах и на высоких широтах, где температура держится низкой и таяние минимально.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поддержка и последствия изменений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таяние продолжается, запасы постепенно уменьшаются и питают водоёмы. Если климат теплеет, ледники сокращаются, и режим рек становится менее стабильным.
</a:t>
            </a:r>
            <a:endParaRPr lang="en-US" sz="11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круговорот меняется по сезонам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чаще всего «хранится» в снеге и льду, а осенью её снова добавляют дожди. Поэтому графики уровня рек обычно повторяют сезонность температуры.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меняют баланс «накопление—таяние—испарение—осадки», из-за чего реки то полнятся, то мелеют. Это напрямую отражается на воде для людей и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схема сезонности (условная шкала интенсивности процессов), без привязки к конкретному месту и году.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1697" y="1484375"/>
            <a:ext cx="203156" cy="29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погода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Дожди, туманы и грозы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температуры и высоты облаков осадки бывают разными: дождём, снегом, моросью. При сильных подъёмах воздуха чаще возникают грозы и резкие изменения погоды.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тепло в атмосфере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— это обратный процесс: пар превращается в капли. При этом в атмосфере выделяется тепло, что влияет на развитие облаков и может усиливать грозы.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охлаждение поверхности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испарении вода забирает тепло, поэтому поверхность Земли охлаждается. Это заметно летом, когда тёплый воздух сильнее насыщается водяным паром.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«временный дом» для воды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водяной пар поднимается и охлаждается, он превращается в капли или кристаллы. Так образуются облака, и именно они помогают воде возвращаться на поверхность.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воду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обобщённая схема водопользования (вода из природных источников → использование → очистка и защита).
</a:t>
            </a:r>
            <a:endParaRPr lang="en-US" sz="1164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загрязняют бытовые стоки, пластик, разливы нефти, удобрения и тяжёлые металлы. Эти вещества попадают в реки, озёра, подземные воды и океан, а затем переносятся дальше вместе с движением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загрязнения уменьшается количество безопасной воды. Для людей, животных и растений растёт риск болезней и гибели, а экосистемам становится сложнее восстанавливаться после повреждений.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его последствия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каждый день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снижает расход воды и нагрузку на очистные сооружения. Особенно заметен эффект, когда уменьшаются утечки и лишний расход при бытовых делах.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нескольких привычек даёт больший результат, чем одно действие. Экономия воды также помогает уменьшать загрязнение, ведь меньше стоков нужно очищать.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оценка эффекта по типу действия (условная шкала), без привязки к конкретным статистическим замерам.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легко переходит между состояниями, поэтому круговорот постоянно связывает океан, атмосферу и сушу.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молекула воды может быть частью океана, облака, снежинки или капли дождя. Благодаря переходам между состояниями вода поддерживает природный круговорот на Земле.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сведения о фазовых состояниях воды и круговороте (учебные материалы по естествознанию; универсальные положения, не зависят от страны).
</a:t>
            </a:r>
            <a:endParaRPr lang="en-US" sz="6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объединяет океаны, атмосферу, сушу и живые организмы в единую систему. Он формирует осадки, пополняет реки и подземные воды, влияет на погоду и поддерживает жизнь. Бережное отношение помогает сохранить баланс и доступность чистой воды.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связующее звено планеты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2026-05-12T23:47:43Z</dcterms:created>
  <dcterms:modified xsi:type="dcterms:W3CDTF">2026-05-12T23:47:43Z</dcterms:modified>
</cp:coreProperties>
</file>