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и мировые противоречия в начале XX века: ключевые темы
</a:t>
            </a:r>
            <a:endParaRPr lang="en-US" sz="4472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формирует мировую политику и экономику начала XX века, влияя на судьбы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колониализма на пороге XX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Запад контролировал большую часть мира — почти 85% суши. Европейские державы и США расширяли влияние ради ресурсов, рынков и геополитических преимуществ под идеей миссии цивилизации.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колониальных империй на рубеже XX века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охват ключевых колониальных держав на 1900 год отражает их глобальное влияние и распределение земли.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занимает крупнейшие территории, доминируя в Африке и Азии, в то время как другие державы имеют меньшие, но важные колонии.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исторических исследований по колониальной политике, начало XX века
</a:t>
            </a:r>
            <a:endParaRPr lang="en-US" sz="7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колониальные владения перед Первой мировой войной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империя: царство и колонии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управляла масштабными территориями: от густонаселённой Индии до Австралии и Канады. Эти колонии были источником ресурсов и стратегических баз.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её обширные африканские и азиатские владения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колонии включали Алжир, Индокитай и остров Мадагаскар. Они служили ключом к контролю над важными торговыми путями и ресурсами.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новых играков: Германия, Япония и США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контролировала небольшие, но стратегические африканские территории. Япония упрочивала позиции в Восточной Азии, а США расширяли влияние на Тихоокеанских островах.
</a:t>
            </a:r>
            <a:endParaRPr lang="en-US" sz="10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колониальной экспансии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требовала дешёвого сырья, новых рынков сбыта и накопления капитала для индустриального развития метрополий.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включала борьбу за власть, защиту торговых путей, престиж и контроль стратегических территорий для военных нужд.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оправдывала колониализм миссией просвещения, верой в превосходство цивилизации и обязанностью «бремени белого человека».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управления и эксплуатации в колониях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Жёсткое подавление бунтов, как в Индии
</a:t>
            </a:r>
            <a:pPr algn="ctr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Сипайское восстание 1857 года демонстрирует применение насилия для укрепления европейской власти и уничтожения сопротивления местных народов.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Бельгийский режим в Конго: репрессии и эксплуатация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Конго бельгийцы вводили систему жестоких наказаний и экономического гнета, что приводило к массовым страданиям коренного населения.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ассимиляция во французской Африке
</a:t>
            </a:r>
            <a:pPr algn="ctr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стремилась насаждать французскую культуру, язык и законы в колониях, разрушая местные традиции и системы управления.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модели в колониях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практиковала прямое управление, заменяя местные институты своими чиновниками.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чаще применяла косвенное правление через сотрудничество с местными вождями и аристократией.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административные округа для централизованного управления и контроля.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Миссионерские школы внедрялись как средство распространения европейских ценностей и языка среди местного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международной торговли начала XX века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ресурсов из колоний в мировую экономику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обеспечивали большую часть важнейших сырьевых товаров, поддерживая индустриальный рост метрополий.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экспорта показывает глубокую экономическую зависимость метрополий от колониальной добычи сырья.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эффекты колониализма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расистских законов закрепляло социальное неравенство и сегрегацию местного населения.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Африке апартеид легализовал систематическую дискриминацию коренных народов и цветных.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и Алжире европейские колонисты и чиновники получали особые права, ограничивая возможности коренных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сопротивление колониальному гнёту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Мадхи в Судане (1881–1899)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Повстанцы Мадхи вели долгую вооружённую борьбу против английских и египетских войск, стремясь освободить Судан от иностранного контроля.
</a:t>
            </a:r>
            <a:endParaRPr lang="en-US" sz="1292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Боксёрское восстание в Китае (1899–1901)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боксёры устроили массовые столкновения с иностранными военными, выражая сопротивление иностранному вмешательству и колонизации.
</a:t>
            </a:r>
            <a:endParaRPr lang="en-US" sz="11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экономики ориентировались на экспорт сырья, превращая территории в монокультурные регионы с выращиванием однородных сельскохозяйственных культур, например, гевеи в Малайе и хлопка в Индии.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природных ресурсов стал основой колониальной экономики, при этом метрополии ограничивали развитие собственной промышленности колоний, закрепляя их роль поставщиков дешёвого сырья.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колониальной системы для колоний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территорий стимулировало экономическую зависимость колоний от метрополий и ограничивало социально-экономические возможности местного населения.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и ограничения мешали диверсификации экономики, что способствовало ухудшению уровня жизни и росту социальной деградации в колониальных обществах.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 и этнические конфликты в колониальных владениях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европейцев в Африку и Азию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переселение европейских колонизаторов вызвало трансформацию социальных структур в Африке и Азии. Оседлая европейская элита устанавливала новые порядки и властвовала над местным населением, что зачастую приводило к напряжённости и конфликтам.
</a:t>
            </a:r>
            <a:endParaRPr lang="en-US" sz="83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индийских рабочих в Восточную Африку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на плантациях Восточной Африки и в странах Карибского бассейна многие индийцы приезжали в качестве наёмных работников. Это создало смешанные этнические сообщества и спровоцировало конкуренцию и противоречия между коренными жителями и мигрантами.
</a:t>
            </a:r>
            <a:endParaRPr lang="en-US" sz="83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конфликты и разрушение общин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труда различных этносов приводило к этническим и расовым конфликтам. Традиционные общины разрушались, что вызывало нестабильность и социальное напряжение в многонациональных колониальных обществах.
</a:t>
            </a:r>
            <a:endParaRPr lang="en-US" sz="8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колониальных элит и националистических движений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Выпускники западных вузов становились лидерами формирующихся колониальных элит, способствуя росту политической активности и формированию национального самосознания в колониях.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национальный конгресс, основанный в 1885 году, стал одной из первых организаций, объединявших разных слоёв общества в борьбе за права и независимость Индии.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Партия Кюминьдан и Всекитайская ассоциация реформ сыграли ключевую роль в мобилизации общественного мнения и становлении националистических движений в Китае.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Межимпериалистические конфликты на почве колониализма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Инцидент в Фашоде (1898) обострил отношения между Францией и Великобританией, демонстрируя серьёзность соперничества за контроль в Африке и готовность стран идти на конфликт во имя колониальных интересов.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Марокканские кризисы (1905, 1911) и итало-турецкая война за Ливию явились яркими примерами борьбы держав за сферы влияния, что усиливало международную напряжённость и подрывало стабильность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экспансия и ассимиляция в колониальных обществах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французского языка и образовательных систем во Французской Африке служило инструментом культурной ассимиляции и укрепления колониальной власти.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проводила политику англизации индийской элиты, внедряя английский язык и западные ценности в образовании и общественной жизни колоний.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христианских миссий активно изменяло традиционные верования и обычаи, иногда запрещая местные практики, как, например, сати в Индии.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как фактор милитаризации и подготовки к Первой мировой войне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колонии заставляла державы наращивать военный потенциал, увеличивая расходы и развивая флот, что проявилось в броненосном кризисе между Великобританией и Германией.
</a:t>
            </a:r>
            <a:endParaRPr lang="en-US" sz="111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союзы, такие как Антанта и Тройственный союз, усиливались под давлением колониальных столкновений, превращая разногласия в предпосылки глобального конфликта.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споры и критика колониализма в странах Запада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политические деятели, среди которых Жан Жорес и Карл Каутский, обращали внимание на жестокость колониальной системы и её противоречия с идеями свободы и справедливости.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интеллектуалы и церковные лидеры выступали против насилия в колониях и поддерживали идеи прав коренных народов на самоопределение.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Публикации, разоблачающие эксплуатацию и зверства, например, бельгийский режим в Конго, усиливали общественное давление на правительства метрополий.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международных конференциях обсуждались права колониальных народов, отражая растущее признание необходимости реформ или отмены колониальной политики.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ситуация и колониальные империи перед войной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европейцев над Африкой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более 60% территории Африки находились под управлением страны Запада. Великобритания и Франция владели крупнейшими колониями, укрепляя экономическое и военное влияние на континенте.
</a:t>
            </a:r>
            <a:endParaRPr lang="en-US" sz="964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Германии и Италии в Азии и Африке
</a:t>
            </a:r>
            <a:pPr algn="ctr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Италия активно расширяли свои владения, стремясь повысить статус среди великих держав. Их рост вызывал напряжённость в отношениях с более старыми колониальными империями.
</a:t>
            </a:r>
            <a:endParaRPr lang="en-US" sz="869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Японии и США в Тихоокеанском регионе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США усилили влияние в Восточной Азии и Океании, завоевывая территории и устанавливая контроль над стратегически важными островами и морскими путями.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колониализма и обострение мировых противоречий
</a:t>
            </a:r>
            <a:endParaRPr lang="en-US" sz="2971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оставил глубокие социальные и экономические диспропорции, закрепив неравенство и зависимость бывших колоний от мировых центров власти.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и национальные конфликты, усугублённые колониальным наследием, стали причиной многочисленных социальных потрясений и войн в XX веке.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Националистические и антиимпериалистические движения, выросшие в колониях, сыграли ключевую роль в глобальных процессах деколонизации и перестройке международных 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Колониализм: ключевой фактор мировых трансформаций
</a:t>
            </a:r>
            <a:endParaRPr lang="en-US" sz="457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в начале XX века глубоко повлиял на геополитическую картину мира и формирование современных государств, послужив фактором глобальных конфликтов и формированием национальной идентичности.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2026-05-11T06:14:16Z</dcterms:created>
  <dcterms:modified xsi:type="dcterms:W3CDTF">2026-05-11T06:14:16Z</dcterms:modified>
</cp:coreProperties>
</file>