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расы: как природные условия и расселение людей связаны с внешностью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формировался в разных условиях и закреплялся при расселении Homo sapiens.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связывает карту мира с жизнью людей: как климат и природная среда влияют на расселение и приспособление. Древние миграции из Африки вели население в новые условия, где постепенно закреплялись полезные наследственные признаки.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изучается на уроке географии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«раса» в школьной теме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выделяют три большие группы — европеоидную, монголоидную и негроидную. Однако это не означает, что люди делятся на полностью отдельные «коробки».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курсе под расами обычно понимают крупные исторически сложившиеся группы людей, которые отличаются устойчивыми внешними признаками и чаще встречаются в разных регионах мира.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группами встречаются переходные признаки, а внутри каждой группы люди сильно различаются. Поэтому расу важно рассматривать как обобщение, а не как жёсткую границу.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географии и биологии (качественные связи факторов с признаками).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факторы, влияющие на внешние признаки человека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только природа, но и перемещения: при контактах населения признаки могут смешиваться и меняться с течением времени.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факторы климата и солнца объясняют многие различия, но границы между ними размыты из‑за постепенности и миграций.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миграций к заселению новых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люди расселились по Земле примерно 60–70 тысяч лет назад. Заселение шло постепенно: сначала в близкие районы, затем — в более удалённые, где климат заметно отличался.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заметны по регионам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природные условия и питание требовали приспособления, а также приводили к закреплению полезных признаков у отдельных групп. Со временем это сделало внешние различия более выраженными в разных регионах.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 по планете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 кожи зависит от солнца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есть пигмент меланин. При сильном солнечном излучении он защищает организм от избыточного ультрафиолета, поэтому чаще встречается более тёмный оттенок кожи.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как защита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с меньшим количеством солнца организму сложнее образовывать витамин D. Более светлая кожа способствует более эффективному синтезу при слабой солнечной радиации.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витамин D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— результат адаптации к условиям среды. Он не связан с «превосходством» одних людей над другими: люди остаются равными по своей ценности и правам.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Адаптация, а не оценка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517532"/>
            <a:ext cx="9042900" cy="54523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географии и биологии.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внешние признаки и их связь с природными условиями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распределяются по территории постепенно: поэтому между регионами чаще видны не резкие линии, а переходные варианты.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формируются не мгновенно и не по границам на карте: на их появление влияют климат, образ жизни и смешение населения при переселениях.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формировались различия между людьми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складывались долго: расселение → жизнь в разных природных зонах → воздействие климата и солнца → наследование признаков → изменения облика.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мире распространены основные группы населения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характерных внешних признаков чаще связывают с населением Европы, Западной и Южной Азии, а также Северной Африки. Важно помнить, что внутри регионов много разнообразия.
</a:t>
            </a:r>
            <a:endParaRPr lang="en-US" sz="201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часть Азии, Северная Африка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Негроидные признаки исторически формировались в тропической Африке. Сегодня из‑за миграций и смешанных браков происхождение населения многих стран стало более разнообразным.
</a:t>
            </a:r>
            <a:endParaRPr lang="en-US" sz="1943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Африка и последствия миграций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традиционно относят к монголоидным, чаще встречаются в Восточной Азии, у коренных народов Сибири и у части населения Америки. История переселений также влияет на картину.
</a:t>
            </a:r>
            <a:endParaRPr lang="en-US" sz="1943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Азия, Сибирь и часть Америки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народов и переходные признаки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человека могут сочетаться оттенок кожи, тип волос и черты лица, относящиеся к различным историческим группам. Это показывает, что признаки меняются не скачком, а постепенно.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мира живут группы людей, имеющие разное происхождение. Поэтому внешность в пределах одного района может быть очень разной, даже если происхождение исторически связано.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территорий — Латинская Америка, Северная Америка, страны Европы и крупные города Азии и Африки. Там особенно заметны сочетания черт, которые раньше связывали с разными регионами.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границы между «расами» в реальной жизни не являются чёткими и неподвижными. Рассматривать людей как единое человечество точнее, чем делить их по жестким категориям.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65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школьной географии и биологии (классификация для общего ознакомления), актуальность: 2026-05-11
</a:t>
            </a:r>
            <a:endParaRPr lang="en-US" sz="165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большие группы людей и их характерные признаки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внутри любой группы встречаются разные сочетания признаков, а между группами есть пересечения, поэтому отдельный признак сам по себе не позволяет точно «отнести» человека к категории.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строгие границы, а типичные наборы внешних признаков, которые формировались постепенно под влиянием климата и истории расселения.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человека к разным природным зонам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жарком влажном климате одни особенности тела и поведения помогают эффективнее переносить тепло и убирать избыток влаги. Там чаще ценятся признаки, связанные с охлаждением и комфортом при высокой влажности.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жарких районах важны другие решения: организм и образ жизни лучше защищаются от обезвоживания. В горах организм работает в условиях пониженного содержания кислорода, что отражается на дыхании и кровообращении.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500405"/>
            <a:ext cx="8493000" cy="42589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человека к среде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природных условий с полезными признаками у разных групп населения. Примеры не объясняют «всё», но хорошо иллюстрируют принцип влияния среды на выживание.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климатах полезными становились разные признаки. При этом среда влияет на адаптации, но не задаёт ценность человека и не отменяет равные права.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географии и биологии (обобщённые примеры адаптаций), актуальность: 2026-05-11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расу нельзя путать с народом, языком и культурой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Раса, народ, язык, религия и культура описывают разные стороны жизни человека. Один и тот же народ может включать людей с различной внешностью, а внешне похожие люди — принадлежать к разным народам.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культура часто связаны с историческими контактами и территориями расселения, но не обязательно совпадают с биологическими признаками. Поэтому по внешности нельзя делать выводы о том, какой язык человек использует.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важно разделять биологические различия, историческое происхождение и культурные особенности населения. В отдельных странах встречаются потомки разных континентов, и это видно по сочетанию признаков.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3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современной генетики: примерно 99,9% совпадения ДНК и около 0,1% различий (формулировки из учебных и научно-популярных обзоров), 2026-05-11
</a:t>
            </a:r>
            <a:endParaRPr lang="en-US" sz="133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современная генетика о сходстве людей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различий на генетическом уровне не «разделяет» человечество на жёсткие группы. Перекрытие вариантов особенно заметно, если сравнивать людей из разных регионов и внутри одной группы.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генетическое сходство у людей очень высоко, а внешние различия не соответствуют чётким биологическим границам между «расами».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учёные сегодня осторожно используют слово «раса»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чаще говорит о популяциях и этносах. Внешние признаки меняются постепенно между группами, а не скачком, поэтому слово «раса» плохо описывает реальную картину разнообразия.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в центр популяции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распределяются по территории как климат: есть переходные зоны, смешанные варианты и «островки» совпадений. Поэтому трудно провести строгую границу и назвать её природной.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размыты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переселения и браки между группами перемешивают признаки. Из‑за этого один признак может встречаться в разных регионах, а одинаковые границы по внешности не сохраняются.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 миграции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Гораздо полезнее изучать конкретное население: как оно жило, чем занималось и к каким природным условиям приспосабливалось. Это даёт более точные ответы, чем жёсткая классификация.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история и адаптация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стереотипы о внешности превращаются в ошибки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цепочку: быстрый вывод → стереотип → несправедливое отношение.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как единый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относятся к одному биологическому виду — Homo sapiens. У нас общие основы строения тела и одинаковая способность говорить, мыслить, учиться и создавать культуру, поэтому различия не отменяют единство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разнообразие заметно и связано с историей расселения и условиями жизни. Но эти различия не означают, что кто‑то «лучше» или «хуже» — ценность личности не задаётся происхождением.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 урока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«расы» рассматривают как исторически сложившиеся группы людей с внешними признаками, связанными с условиями среды и расселением. Эти признаки менялись не сразу, а постепенно на протяжении поколений.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кожи, форма волос и черты лица формировались под влиянием климата, солнца и миграций. Сочетания признаков различаются, потому что люди жили в разных природных зонах и вступали в контакты между собой.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мире границы между группами размыты: население активно смешивается, поэтому встречаются переходные варианты. Поэтому важно рассматривать разнообразие людей без жёстких ярлыков.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разнообразие людей связано с историей Земли и расселением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внешности возникли в ходе длительного расселения и приспособления к разным условиям Земли. География связывает климат, карту миграций и особенности населения, формируя уважение: у всех людей общая биологическая основа и равные права.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2026-05-11T17:42:42Z</dcterms:created>
  <dcterms:modified xsi:type="dcterms:W3CDTF">2026-05-11T17:42:42Z</dcterms:modified>
</cp:coreProperties>
</file>