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на дорогах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безопасно идти, переходить и ехать без лишнего риска.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на дороге нужны правила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встречаются машины, автобусы, велосипеды и самокаты. Правила помогают всем двигаться спокойно и не попадать в опасные ситуации. Особенно важно быть внимательным у проезжей части и переходить дорогу только там, где это разрешено.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665" y="1805970"/>
            <a:ext cx="426563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4220" y="2661216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2112" y="3568317"/>
            <a:ext cx="719700" cy="5757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06100" y="144325"/>
            <a:ext cx="52614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участвует в движении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Пешеход
</a:t>
            </a:r>
            <a:pPr algn="l" indent="0" marL="0">
              <a:lnSpc>
                <a:spcPct val="115000"/>
              </a:lnSpc>
              <a:buNone/>
            </a:pPr>
            <a:r>
              <a:rPr lang="en-US" sz="5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Пешеход идёт пешком и выбирает безопасный путь. Он смотрит по сторонам, не выбегает на дорогу и переходит улицу только в положенном месте, чтобы не мешать транспорту и самому не попасть в беду.
</a:t>
            </a:r>
            <a:endParaRPr lang="en-US" sz="691" dirty="0"/>
          </a:p>
        </p:txBody>
      </p:sp>
      <p:sp>
        <p:nvSpPr>
          <p:cNvPr id="9" name="Text 3"/>
          <p:cNvSpPr txBox="1"/>
          <p:nvPr/>
        </p:nvSpPr>
        <p:spPr>
          <a:xfrm>
            <a:off x="6460465" y="26612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Водитель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Водитель управляет машиной, автобусом или другим транспортом. Он обязан быть внимательным, соблюдать сигналы и ехать осторожно, ведь от его действий зависит безопасность всех рядом.
</a:t>
            </a:r>
            <a:endParaRPr lang="en-US" sz="751" dirty="0"/>
          </a:p>
        </p:txBody>
      </p:sp>
      <p:sp>
        <p:nvSpPr>
          <p:cNvPr id="10" name="Text 4"/>
          <p:cNvSpPr txBox="1"/>
          <p:nvPr/>
        </p:nvSpPr>
        <p:spPr>
          <a:xfrm>
            <a:off x="2796956" y="3514951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Пассажир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Пассажир едет в транспорте и помогает поездке быть спокойной. Он сидит или стоит аккуратно, не отвлекает водителя и не мешает другим людям, чтобы дорога проходила без неприятностей.
</a:t>
            </a:r>
            <a:endParaRPr lang="en-US" sz="75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безопасно идти пешком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06400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Тротуар прежде всего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безопасное место для пешехода — тротуар. Здесь можно идти спокойно, не мешая машинам и не оказываясь слишком близко к проезжей части.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840682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тротуара нет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тротуара нет, нужно идти по обочине навстречу движению машин. Так водитель раньше заметит пешехода, а сам ребёнок лучше видит приближающийся транспорт.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74964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Скрытые 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 резко выходить из-за кустов, припаркованных машин и автобусов. В таких местах водитель может не успеть заметить пешехода вовремя, даже если он идёт медленно.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09246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спешки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путь обычно хорошо виден заранее и не требует бега. Когда ребёнок идёт спокойно, он успевает заметить знаки, светофор и другие важные подсказки.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2764" y="0"/>
            <a:ext cx="46010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Светофор помогает перейти дорогу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 свет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 сигнал предупреждает, что скоро всё изменится. Он не разрешает начинать переход, а напоминает быть готовым и внимательно смотреть на дорогу.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72726" y="26497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свет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свет разрешает движение, но только после проверки дороги. Сначала убедись, что машины остановились и путь действительно свободен.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72726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слева и справа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шагом на переход нужно посмотреть налево, потом направо и ещё раз налево. Это простая привычка, которая помогает заметить опасность раньше.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72726" y="9256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свет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сигнал говорит: стой и жди. Переходить дорогу в этот момент нельзя, даже если рядом никого не видно. Машина может появиться неожиданно.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1278276" y="43739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до конца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на зелёный свет нельзя идти, не глядя по сторонам. Дорога любит внимательных, а не торопыг, которые спешат быстрее всех.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переходить дорогу по правилам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порядок безопасного перехода для школьника.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Пешеходный переход и его виды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13650" y="182070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Наземный переход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Наземный переход проходит по поверхности дороги и часто называется «зеброй». По нему идти удобно, потому что разметка хорошо заметна и сразу показывает безопасное место для перехода.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13650" y="3064652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Надземный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Надземный переход расположен выше дороги. По нему поднимаются по лестнице или пандусу, а потом спокойно проходят на другую сторону, не мешая транспорту.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98900" y="182070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Подземный переход ведёт вниз, под дорогой. Он помогает перейти улицу, не встречаясь с машинами, и особенно полезен там, где движение очень оживлённое.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798900" y="306465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всегда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на переходе нельзя терять внимание. На регулируемом месте помогает светофор, а на нерегулируемом нужно особенно тщательно смотреть по сторонам и не спешить.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знаки для школьника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Знак, который зовёт к переходу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дороги стоит знак «Пешеходный переход». Он словно вежливо подсказывает: здесь можно перейти безопасно. Рядом с ним ребёнок должен идти спокойно и всё равно смотреть по сторонам, потому что знак помогает, но не заменяет внимание.
</a:t>
            </a:r>
            <a:endParaRPr lang="en-US" sz="843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нужно быть особенно осторожным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«Дети» часто появляется возле школы, двора или места, где много ребят. Он напоминает водителям снизить скорость, а школьникам — не выбегать на дорогу и быть особенно аккуратными.
</a:t>
            </a:r>
            <a:endParaRPr lang="en-US" sz="891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ждать автобус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«Остановка автобуса» показывает место, где люди садятся в транспорт и ждут его приезда. Здесь важно стоять спокойно, не подходить близко к краю и помнить, что улица — не место для игр.
</a:t>
            </a:r>
            <a:endParaRPr lang="en-US" sz="94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ошибки пешехода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53650" y="2048300"/>
            <a:ext cx="16620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 через улицу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Бежать через дорогу опасно, потому что можно не заметить машину или поскользнуться. Пешеходу нужен спокойный шаг и внимание, а не соревнование на скорость.
</a:t>
            </a:r>
            <a:endParaRPr lang="en-US" sz="1095" dirty="0"/>
          </a:p>
        </p:txBody>
      </p:sp>
      <p:sp>
        <p:nvSpPr>
          <p:cNvPr id="11" name="Text 3"/>
          <p:cNvSpPr txBox="1"/>
          <p:nvPr/>
        </p:nvSpPr>
        <p:spPr>
          <a:xfrm>
            <a:off x="1959432" y="2021075"/>
            <a:ext cx="16620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сигнал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на красный свет — очень плохая идея. Даже если кажется, что дорога пустая, машина может подъехать быстро и водитель не успеет затормозить.
</a:t>
            </a:r>
            <a:endParaRPr lang="en-US" sz="1095" dirty="0"/>
          </a:p>
        </p:txBody>
      </p:sp>
      <p:sp>
        <p:nvSpPr>
          <p:cNvPr id="12" name="Text 4"/>
          <p:cNvSpPr txBox="1"/>
          <p:nvPr/>
        </p:nvSpPr>
        <p:spPr>
          <a:xfrm>
            <a:off x="3765239" y="2021075"/>
            <a:ext cx="16620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из-за препятствия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выходить из-за стоящей машины, автобуса или кустов. Водитель увидит пешехода слишком поздно, а сам ребёнок не заметит приближающийся транспорт вовремя.
</a:t>
            </a:r>
            <a:endParaRPr lang="en-US" sz="1030" dirty="0"/>
          </a:p>
        </p:txBody>
      </p:sp>
      <p:sp>
        <p:nvSpPr>
          <p:cNvPr id="13" name="Text 5"/>
          <p:cNvSpPr txBox="1"/>
          <p:nvPr/>
        </p:nvSpPr>
        <p:spPr>
          <a:xfrm>
            <a:off x="5571034" y="2021075"/>
            <a:ext cx="16620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у проезжей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рядом с дорогой отвлекает и делает движение непредсказуемым. Мяч, смех и резкие шаги легко превращаются в опасную ситуацию, если рядом едут машины.
</a:t>
            </a:r>
            <a:endParaRPr lang="en-US" sz="1061" dirty="0"/>
          </a:p>
        </p:txBody>
      </p:sp>
      <p:sp>
        <p:nvSpPr>
          <p:cNvPr id="14" name="Text 6"/>
          <p:cNvSpPr txBox="1"/>
          <p:nvPr/>
        </p:nvSpPr>
        <p:spPr>
          <a:xfrm>
            <a:off x="7337742" y="2021075"/>
            <a:ext cx="16620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и наушники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смотрит только в телефон или слушает музыку в наушниках, он хуже слышит и видит дорогу. Лучше оставить гаджеты на потом и идти внимательно.
</a:t>
            </a:r>
            <a:endParaRPr lang="en-US" sz="109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2764" y="0"/>
            <a:ext cx="46010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для пассажиров в машине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Никаких оконных трюков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высовывать руки, голову или игрушки в окно. Даже короткая поездка остаётся поездкой, а не сценой для опасных фокусов.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72726" y="26497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отвлекать водителя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движения нельзя вставать, бегать по салону или громко отвлекать водителя. Ему нужно следить за дорогой, а не за пассажирскими шалостями.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72726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 у двери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 из машины сначала нужно посмотреть по сторонам. Только потом открывают дверь, чтобы не попасть под велосипед, самокат или другое авто.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72726" y="9256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Ремень или кресло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машине ребёнок должен быть пристёгнут ремнём безопасности или сидеть в детском кресле, если это нужно по росту и возрасту. Это простое правило очень важно.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1278276" y="43739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спокойно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остановки не стоит торопиться и выбегать. Спокойный пассажир выходит аккуратно, смотрит вокруг и сразу становится внимательным пешеходом.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6780" y="1455605"/>
            <a:ext cx="3614421" cy="8859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189" y="2441580"/>
            <a:ext cx="3614421" cy="8859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567" y="3427530"/>
            <a:ext cx="3614421" cy="88595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в общественном транспорте
</a:t>
            </a:r>
            <a:endParaRPr lang="en-US" sz="1928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55176" y="1455401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без спешки
</a:t>
            </a:r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остановке ребята стоят чуть поодаль от края и внимательно смотрят на подъезжающий транспорт. Никто не толкается и не бежит вперёд. Сначала автобус или трамвай должен полностью остановиться, и только потом можно спокойно подходить к двери.
</a:t>
            </a:r>
            <a:endParaRPr lang="en-US" sz="810" dirty="0"/>
          </a:p>
        </p:txBody>
      </p:sp>
      <p:sp>
        <p:nvSpPr>
          <p:cNvPr id="9" name="Text 3"/>
          <p:cNvSpPr txBox="1"/>
          <p:nvPr/>
        </p:nvSpPr>
        <p:spPr>
          <a:xfrm>
            <a:off x="1610574" y="2441377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 в салоне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двери открылись, дети заходят без суеты и сразу берутся за поручни. В салоне не шумят, не бегают и не мешают другим пассажирам. Если рядом стоит пожилой человек или маленький ребёнок, место лучше уступить без напоминаний.
</a:t>
            </a:r>
            <a:endParaRPr lang="en-US" sz="813" dirty="0"/>
          </a:p>
        </p:txBody>
      </p:sp>
      <p:sp>
        <p:nvSpPr>
          <p:cNvPr id="10" name="Text 4"/>
          <p:cNvSpPr txBox="1"/>
          <p:nvPr/>
        </p:nvSpPr>
        <p:spPr>
          <a:xfrm>
            <a:off x="2465971" y="3427326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Аккуратный выход
</a:t>
            </a:r>
            <a:pPr algn="l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 из транспорта ребёнок заранее готовится и не торопится. После остановки он выходит спокойно, не задерживается на ступеньках и сразу отходит от проезжей части. Так путь домой продолжается без лишнего риска и лишней суеты.
</a:t>
            </a:r>
            <a:endParaRPr lang="en-US" sz="80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безопасно вести себя на остановке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школьника от подхода к остановке до выхода из транспорта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105" y="1207420"/>
            <a:ext cx="597188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0785" y="1200440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9759" y="3253495"/>
            <a:ext cx="511875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8754" y="3246440"/>
            <a:ext cx="426563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в плохую погоду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2098974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особенно осторожно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снегу и льду дорога становится скользкой, а торможение у машин занимает больше времени. Идти нужно медленно, смотреть по сторонам и не делать резких движений у проезжей части.
</a:t>
            </a:r>
            <a:endParaRPr lang="en-US" sz="816" dirty="0"/>
          </a:p>
        </p:txBody>
      </p:sp>
      <p:sp>
        <p:nvSpPr>
          <p:cNvPr id="9" name="Text 2"/>
          <p:cNvSpPr txBox="1"/>
          <p:nvPr/>
        </p:nvSpPr>
        <p:spPr>
          <a:xfrm>
            <a:off x="6215361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ухудшает видимость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дождя брызги и мокрый асфальт мешают водителю вовремя заметить пешехода. Помогают спокойный шаг, ожидание у края тротуара и переход только после уверенности, что путь свободен.
</a:t>
            </a:r>
            <a:endParaRPr lang="en-US" sz="797" dirty="0"/>
          </a:p>
        </p:txBody>
      </p:sp>
      <p:sp>
        <p:nvSpPr>
          <p:cNvPr id="10" name="Text 3"/>
          <p:cNvSpPr txBox="1"/>
          <p:nvPr/>
        </p:nvSpPr>
        <p:spPr>
          <a:xfrm>
            <a:off x="2109022" y="318930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сумерках вас видно хуже
</a:t>
            </a:r>
            <a:pPr algn="l" indent="0" marL="0">
              <a:lnSpc>
                <a:spcPct val="115000"/>
              </a:lnSpc>
              <a:buNone/>
            </a:pPr>
            <a:r>
              <a:rPr lang="en-US" sz="6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и в пасмурную погоду человек сливается с фоном улицы. Яркая одежда, светлые детали и световозвращатели делают школьника заметнее для водителей уже издалека.
</a:t>
            </a:r>
            <a:endParaRPr lang="en-US" sz="889" dirty="0"/>
          </a:p>
        </p:txBody>
      </p:sp>
      <p:sp>
        <p:nvSpPr>
          <p:cNvPr id="11" name="Text 4"/>
          <p:cNvSpPr txBox="1"/>
          <p:nvPr/>
        </p:nvSpPr>
        <p:spPr>
          <a:xfrm>
            <a:off x="6215361" y="3182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Спешка опаснее всего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непогоду особенно важно не ускоряться и не отвлекаться. Если идти спокойно, можно вовремя заметить машину, переход или лужу, а значит, избежать лишних ошибок на дороге.
</a:t>
            </a:r>
            <a:endParaRPr lang="en-US" sz="880" dirty="0"/>
          </a:p>
        </p:txBody>
      </p:sp>
      <p:sp>
        <p:nvSpPr>
          <p:cNvPr id="12" name="Text 5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675" y="1136703"/>
            <a:ext cx="2366100" cy="20934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8621" y="1136703"/>
            <a:ext cx="2366100" cy="20934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световозвращатели помогают стать заметнее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2689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деталь, которую видно издалека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вечером фары освещают улицу, световозвращатель ярко вспыхивает и помогает водителю раньше заметить ребёнка. Его прикрепляют к куртке или рюкзаку, чтобы он работал не только красиво, но и полезно.
</a:t>
            </a:r>
            <a:endParaRPr lang="en-US" sz="835" dirty="0"/>
          </a:p>
        </p:txBody>
      </p:sp>
      <p:sp>
        <p:nvSpPr>
          <p:cNvPr id="9" name="Text 3"/>
          <p:cNvSpPr txBox="1"/>
          <p:nvPr/>
        </p:nvSpPr>
        <p:spPr>
          <a:xfrm>
            <a:off x="500371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Спереди и сзади — ещё лучше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световозвращающие элементы есть на разных сторонах одежды, школьника легче увидеть при любом движении. Такая деталь особенно помогает на тёмной дороге, когда ребёнок идёт домой или выходит из транспорта.
</a:t>
            </a:r>
            <a:endParaRPr lang="en-US" sz="88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5" y="2499406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и самокат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48950" y="1206913"/>
            <a:ext cx="16620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 безопасное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Кататься лучше во дворе, на площадке или по специальной дорожке. Там меньше машин, а значит, проще не отвлекаться и не попадать в опасные ситуации.
</a:t>
            </a:r>
            <a:endParaRPr lang="en-US" sz="1013" dirty="0"/>
          </a:p>
        </p:txBody>
      </p:sp>
      <p:sp>
        <p:nvSpPr>
          <p:cNvPr id="12" name="Text 3"/>
          <p:cNvSpPr txBox="1"/>
          <p:nvPr/>
        </p:nvSpPr>
        <p:spPr>
          <a:xfrm>
            <a:off x="1954732" y="1179688"/>
            <a:ext cx="16620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Надевай шлем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Шлем помогает защитить голову при падении, а падения у начинающих бывают даже на ровной площадке. Лучше надеть защиту заранее, чем потом лечить ссадины и синяки.
</a:t>
            </a:r>
            <a:endParaRPr lang="en-US" sz="1095" dirty="0"/>
          </a:p>
        </p:txBody>
      </p:sp>
      <p:sp>
        <p:nvSpPr>
          <p:cNvPr id="13" name="Text 4"/>
          <p:cNvSpPr txBox="1"/>
          <p:nvPr/>
        </p:nvSpPr>
        <p:spPr>
          <a:xfrm>
            <a:off x="3760539" y="1179688"/>
            <a:ext cx="16620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выезжай на дорогу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проезжей частью нужно слезть с велосипеда или самоката и идти пешком. На дороге слишком много машин, и даже короткая игра может закончиться бедой.
</a:t>
            </a:r>
            <a:endParaRPr lang="en-US" sz="1095" dirty="0"/>
          </a:p>
        </p:txBody>
      </p:sp>
      <p:sp>
        <p:nvSpPr>
          <p:cNvPr id="14" name="Text 5"/>
          <p:cNvSpPr txBox="1"/>
          <p:nvPr/>
        </p:nvSpPr>
        <p:spPr>
          <a:xfrm>
            <a:off x="5566334" y="1179688"/>
            <a:ext cx="16620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по сторонам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движения важно не разговаривать и не отвлекаться на друзей. Если нужно повернуть или остановиться, сначала убедись, что путь свободен и рядом нет машин.
</a:t>
            </a:r>
            <a:endParaRPr lang="en-US" sz="1095" dirty="0"/>
          </a:p>
        </p:txBody>
      </p:sp>
      <p:sp>
        <p:nvSpPr>
          <p:cNvPr id="15" name="Text 6"/>
          <p:cNvSpPr txBox="1"/>
          <p:nvPr/>
        </p:nvSpPr>
        <p:spPr>
          <a:xfrm>
            <a:off x="7333042" y="1179688"/>
            <a:ext cx="16620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Играй только там, где можно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автомобилями нельзя устраивать гонки, кататься наперерез и резко выезжать из-за препятствий. Спокойное место для катания — это не скука, а разумная забота о себе.
</a:t>
            </a:r>
            <a:endParaRPr lang="en-US" sz="97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взрослый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и повторять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дорогой взрослый оценивает обстановку, а ребёнок повторяет его спокойные действия. Это помогает учиться правильному поведению без лишней спешки и ошибок.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43918" y="26570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Остановиться, если не ясно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маршрут или сигнал светофора вызывают сомнение, лучше сразу остановиться. Взрослый объяснит, когда можно идти дальше, и путь станет понятным.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278268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спешить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шаг рядом со взрослым помогает не ошибиться, не отвлечься и не выбежать на дорогу раньше времени. На улице внимательность всегда важнее скорости.
</a:t>
            </a:r>
            <a:endParaRPr lang="en-US" sz="995" dirty="0"/>
          </a:p>
        </p:txBody>
      </p:sp>
      <p:sp>
        <p:nvSpPr>
          <p:cNvPr id="12" name="Text 5"/>
          <p:cNvSpPr txBox="1"/>
          <p:nvPr/>
        </p:nvSpPr>
        <p:spPr>
          <a:xfrm>
            <a:off x="4943926" y="9328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Идти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держится рядом со взрослым и не убегает вперёд. Так проще заметить переход, машину или опасный поворот и вовремя остановиться.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в опасной ситуации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06400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 укатился на дорогу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бросайся за мячом сразу. Сначала остановись, посмотри вокруг и позови взрослого. Игрушка не стоит того, чтобы рисковать под колёсами машин.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840682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Машина слишком близко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автомобиль подъехал опасно близко, сделай шаг назад и замри на безопасном месте. Не маши руками и не беги в сторону проезжей части.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74964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Упал на проезжей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ты упал, постарайся быстро подняться и уйти туда, где нет машин. Не нужно смотреть по сторонам долго: главное — как можно скорее оказаться в безопасности.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09246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паниковать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дороге резкие движения мешают думать и могут стать ещё опаснее. Спокойствие помогает выбрать правильный шаг и дождаться, когда будет можно идти дальше.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6780" y="1455605"/>
            <a:ext cx="3614421" cy="8859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189" y="2441580"/>
            <a:ext cx="3614421" cy="8859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567" y="3427530"/>
            <a:ext cx="3614421" cy="88595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путь в школу и домой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55176" y="1455401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Маршрут, который уже знаком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путь в школу проходит по тротуару и через разрешённый переход. Если дорога знакома заранее, ребёнок идёт спокойнее и лучше замечает светофор, знак и место, где нужно остановиться.
</a:t>
            </a:r>
            <a:endParaRPr lang="en-US" sz="813" dirty="0"/>
          </a:p>
        </p:txBody>
      </p:sp>
      <p:sp>
        <p:nvSpPr>
          <p:cNvPr id="9" name="Text 3"/>
          <p:cNvSpPr txBox="1"/>
          <p:nvPr/>
        </p:nvSpPr>
        <p:spPr>
          <a:xfrm>
            <a:off x="1610574" y="2441377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нужно быть особенно внимательным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дома и школы опаснее всего выезды со двора, парковки и узкие участки тротуара. Там машины могут появиться неожиданно, поэтому спешка и разговоры лучше оставить на потом.
</a:t>
            </a:r>
            <a:endParaRPr lang="en-US" sz="812" dirty="0"/>
          </a:p>
        </p:txBody>
      </p:sp>
      <p:sp>
        <p:nvSpPr>
          <p:cNvPr id="10" name="Text 4"/>
          <p:cNvSpPr txBox="1"/>
          <p:nvPr/>
        </p:nvSpPr>
        <p:spPr>
          <a:xfrm>
            <a:off x="2465971" y="3427326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важные ориентиры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дороге полезно запомнить остановку, пешеходный переход, светофор и места, где часто поворачивают машины. Тогда путь становится понятным, а ребёнок чувствует себя увереннее каждый день.
</a:t>
            </a:r>
            <a:endParaRPr lang="en-US" sz="81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8050" y="1189850"/>
            <a:ext cx="28323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800" dirty="0"/>
          </a:p>
        </p:txBody>
      </p:sp>
      <p:sp>
        <p:nvSpPr>
          <p:cNvPr id="4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5179799" y="1169850"/>
            <a:ext cx="28770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простая привычка помогает пройти путь безопасно: сначала остановиться, а потом уже идти дальше. Это правило особенно важно у перехода и рядом с машинами.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189814" y="3400000"/>
            <a:ext cx="18396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памятка по правилам дорожного движения для младших школьников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108050" y="3182050"/>
            <a:ext cx="28323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внимательная привычка — остановиться и посмотреть по сторонам — часто спасает от ошибки на дороге.
</a:t>
            </a:r>
            <a:endParaRPr lang="en-US" sz="156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любит внимательных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помнить простые правила, дорога становится спокойнее и безопаснее. Остановиться, посмотреть по сторонам, подождать и перейти в правильном месте — вот надёжный способ идти без лишнего риска.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2026-05-25T17:21:19Z</dcterms:created>
  <dcterms:modified xsi:type="dcterms:W3CDTF">2026-05-25T17:21:19Z</dcterms:modified>
</cp:coreProperties>
</file>