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Образы-двойники в повести Н. В. Гоголя «Портрет»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художника, два выбора, одна судьба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«Портрет» в мире «Петербургских повестей»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«Портрет» в мире «Петербургских повестей»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входит в «Петербургские повести» Гоголя и показывает, как большой город испытывает человека. Вторая редакция сделала нравственный смысл истории острее, а тему искусства — яснее и глубже.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Образ-двойник помогает увидеть в герое его скрытую сторону: то, каким он мог бы стать при другом выборе или под влиянием искушения.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двойников писатель показывает внутренний конфликт, сопоставляет разные пути и наглядно раскрывает, к чему приводит каждый из них.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«Портрете» двойничество видно в парах героев, в противопоставлении искусства и выгоды, а также в самом портрете как загадочном предмете.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образ-двойник в литературе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город соблазна и раздвоения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город соблазна и раздвоения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Гоголя выглядит холодным и неуютным: он давит на человека, усиливает одиночество и делает внутренние сомнения особенно заметными.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городе рядом существуют блеск и бедность, видимая красота и духовная пустота, поэтому тема двойничества ощущается почти в каждом эпизоде.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герои понимают искусство и жизнь.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художника — два пути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Чартков выбирает внешний успех, а старый мастер — внутреннюю свободу. Именно это делает их главными двойниками повести.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Гоголь. Повесть «Портрет»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мастер живет уединенно и работает спокойно, не спеша. Для него важны не быстрый успех и не выгода, а точность, ответственность и честное отношение к делу.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противопоставлен Чарткову и напоминает, что талант должен расти через труд, а не через желание понравиться публике.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воспринимает искусство как служение правде. Его работа требует терпения и внутренней дисциплины, поэтому каждый штрих связан с совестью художника.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мастер как нравственный двойник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мастер показывает идеал художника у Гоголя: человек может быть бедным, но оставаться духовно сильным и свободным.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повести Чартков беден, но у него есть способности и живой интерес к живописи. Он еще верит, что талант может привести его к признанию.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Чартков до встречи с портретом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мечты связаны с успехом, и это делает героя уязвимым: желание прославиться постепенно становится для него очень сильным.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Чарткове уже заметны два начала: стремление к настоящему искусству и опасная тяга к легкому результату, которая позже определит его судьбу.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Чартков становится своим двойником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повести Н. В. Гоголя «Портрет»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ростовщика как предмет-двойник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ростовщика как предмет-двойник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Страшный портрет ростовщика действует почти как живое существо: он пугает, тревожит и словно навязывает человеку чужую волю и чужие желания.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предмет становится двойником жадности и власти денег. В нем Гоголь показывает разрушительную силу, которая прячется за внешней привлекательностью богатства.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противопоставляет не только героев, но и сами жизненные ориентиры: одни укрепляют личность, другие незаметно ее разрушают.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ценности в повести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герой тянется к внешнему блеску, тем дальше уходит от настоящего искусства и от самого себя.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повесть «Портрет»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редакции тема искушения звучит сильнее: путь Чарткова от таланта к соблазну становится особенно заметным и поучительным.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редакции повести помогают увидеть, как Гоголь всё яснее показывает нравственный выбор героя.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повесть «Портрет»; первая редакция — 1835, вторая — 1842.
</a:t>
            </a:r>
            <a:endParaRPr lang="en-US" sz="704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 и сон в повести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странного портрета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Чартков покупает портрет ростовщика и сразу чувствует в нём тревожную силу. Необычная деталь вводит в повесть атмосферу страха и тайны.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тревога и видения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встречи с портретом герой начинает переживать беспокойство, а граница между реальностью и воображением становится зыбкой. Фантастическое показывает его внутренний страх.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 предупреждение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Сновидения и смутные образы не просто пугают, а подсказывают, что Чартков стоит перед опасным выбором. Сон в повести работает как нравственный сигнал.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таинственных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в тексте подчеркивает не мистику ради мистики, а духовное раздвоение героя. Фантастика помогает увидеть, как соблазн разрушает личность изнутри.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вторая часть повести меняет смысл истории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художника, который выбрал труд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появляется старый мастер, живущий скромно и уединённо. Его работа требует терпения и честности, поэтому он становится живым примером настоящего искусства. На его фоне Чартков выглядит человеком, который свернул с верного пути.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отца и сына как нравственный урок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мастере и его сыне расширяет повесть: теперь речь идёт не только об одном художнике, но и о том, как выбор влияет на целую жизнь. Материальный успех не спасает, если человек теряет совесть и верность таланту.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Чартков уже не случайная жертва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второй части герой воспринимается не как человек, которому просто не повезло, а как тот, кто сам поддался соблазну. Гоголь делает его падение более осознанным, а предупреждение для читателя — более сильным.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 главные смысловые противоположности повести и понять, почему путь Чарткова оказывается проигрышным.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пары-двойники в повести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пары строятся вокруг одного вопроса: что важнее для человека — внешняя удача или внутренняя честность.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Н. В. Гоголя «Портрет»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36438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46945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5558" y="1916405"/>
            <a:ext cx="18765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художника в повести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вместо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художник не ищет лёгкого успеха. Он работает долго и внимательно, потому что понимает: талант раскрывается только через упорство и дисциплину.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как мера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Гоголя художник отвечает не только за картину, но и за правду в ней. Если он начинает служить выгоде, его творчество теряет нравственную силу.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выдержка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мастер показывает, что большое искусство не создаётся быстро. Оно требует тишины, сосредоточенности и готовности отказаться от суеты ради смысла.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дару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ценен тогда, когда остаётся верен своему призванию. Если он подменяет творчество модой и славой, он теряет не только мастерство, но и себя.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шагом герой всё меньше слышит голос таланта и всё больше подчиняется удобству, славе и моде.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Чартков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просто успех и падение, а постепенную потерю внутренней свободы и художественной честности.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повести Н. В. Гоголя «Портрет»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двойника помогает понять, что один человек может носить в себе и талант, и слабость. Чартков сначала способен к настоящему искусству, но затем выбирает лёгкий путь.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двойника важна для читателя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двойничество Гоголь показывает, что внешнее благополучие не всегда означает внутреннюю победу. Слава, деньги и удобство могут скрывать пустоту, если человек перестаёт быть честным с собой.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двойника делает конфликт более наглядным: рядом оказываются два возможных жизненных пути. Один ведёт к труду и правде, другой — к подмене, тщеславию и утрате дара.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это предупреждение о личной ответственности. Неверный выбор не исчезает бесследно: он меняет характер, привычки и в конце концов разрушает саму личность.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детали, создающие ощущение двойничества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детали, создающие ощущение двойничества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постоянно соединяет противоположности: свет и тьму, живое и мёртвое, подлинное и поддельное. Такие детали делают мир повести напряжённым и показывают, что внешняя красота может скрывать опасность.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вещи, которые словно живут своей жизнью: портрет, деньги, модная живопись. Они не просто окружают героя, а подталкивают его к выбору, раскрывая его внутреннюю слабость.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главный смысл повести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показывает, как искушение постепенно разрушает талант и нравственную опору героя.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двойничество как предупреждение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показывает, что человек сам создаёт своего внутреннего двойника через выбор. Если он меняет талант на соблазн, то теряет не только успех, но и собственную душу.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2026-05-22T19:57:05Z</dcterms:created>
  <dcterms:modified xsi:type="dcterms:W3CDTF">2026-05-22T19:57:05Z</dcterms:modified>
</cp:coreProperties>
</file>