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пословицы и поговорки на уроке литературного чтения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коротких и ярких фразах.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короткой фразе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пришли из устного народного творчества и много веков передавались без книг и авторов. Они учат думать, замечать смысл и чувствовать красоту русского языка в знакомых жизненных ситуациях.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пословица отличается от поговорки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звучит как маленький совет или жизненный итог. В ней есть законченная мысль, которая помогает понять, как поступать в разных ситуациях.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— это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не всегда учит прямо, зато делает речь яркой и смешной. Она помогает коротко и выразительно назвать событие, состояние или настроение.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пословиц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труда не вытащишь и рыбку из пруда» и «Семь раз отмерь, один раз отрежь» сразу показывают, чему учит народная мудрость.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поговорок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снег на голову» и «Дело в шляпе» звучат легко и образно. Такие выражения украшают речь и делают её живой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старании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ценится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выражениях труд считается важным и достойным делом. Они напоминают, что успех приходит не сам собой, а через старание, терпение и аккуратную работу.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через 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«Без труда не вытащишь и рыбку из пруда» и «Дело мастера боится» помогают понять: чем больше стараешься, тем лучше получается.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смысл близок второклассникам: чтобы хорошо читать, писать, рисовать или мастерить, нужно не лениться, а спокойно и настойчиво учиться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621000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и товариществе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помогает в трудную минуту, умеет выслушать и не смеётся над ошибками. Такие пословицы учат замечать доброту и отвечать на неё тем же.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дружбу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«Нет друга — ищи, а нашёл — береги» напоминает: дружба не возникает сама по себе. Её нужно ценить, как общую игру или любимую книгу.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дружба видна в простых делах: поделиться карандашом, помочь в паре, подождать товарища и сказать ему тёплое слово.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семье и домашнем тепле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пословицы говорят о том, что дружный дом делает жизнь спокойнее и радостнее. Когда близкие понимают друг друга, любая забота становится легче.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«В семье и каша гуще» и «Когда в семье лад, не нужен и клад» напоминают: любовь и внимание важнее всяких богатств.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8–10 лет легко понять, что дома важно помогать родным, слушать старших, беречь младших и делать маленькие добрые дела каждый день.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пословицы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короткого народного выражения на уроке литературного чтения
</a:t>
            </a:r>
            <a:endParaRPr lang="en-US" sz="167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школе и учёбе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18350" y="1379432"/>
            <a:ext cx="3425700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мудрости знание сравнивают со светом. Пословица «Ученье — свет, а неученье — тьма» показывает, что учиться важно, чтобы лучше понимать мир вокруг.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5094351" y="1379503"/>
            <a:ext cx="3425700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«Повторение — мать учения» напоминает: новое легче запоминается, если возвращаться к нему снова. Это очень полезно на уроках чтения и при заучивании выражений.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в живой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делают разговор живым, точным и немного шутливым. С их помощью можно быстро показать настроение, не объясняя длинно и скучно.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«Дело в шляпе», «С гулькин нос» и «Ни свет ни заря» легко запоминаются. Они звучат образно и помогают представить ситуацию сразу.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особенно уместны в повседневной речи, когда хочется говорить просто, весело и понятно. Они похожи на маленькую шутку, которую все понимают.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в пословицах и поговорках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хитрость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выражениях лиса часто связана с ловкостью и хитростью. Такой образ помогает детям быстро понять характер героя или поведение персонажа.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пословицах напоминает о преданности, дружбе и защите. Этот образ близок детям, потому что животное хорошо знакомо и вызывает доверие.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уют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связан с домом, теплом и спокойствием. Пословица «Без кота мышам раздолье» помогает легко представить ситуацию и запомнить её смысл.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делают пословицы яркими и понятными. Ребёнку проще запомнить мудрую мысль, если она связана с знакомым и живым образом.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времени и терпении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дело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берётся за важное и не откладывает его на потом. Пословица напоминает: учёба, домашнее задание и сбор портфеля требуют внимания и порядка.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нужное дело сделано, можно спокойно играть, гулять и отдыхать. Так дети учатся распределять время и не путать работу с забавой.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приходит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помогает довести начатое до конца. Если не сдаваться и стараться, чтение, письмо, рисунок или поделка получаются лучше и радуют своим результатом.
</a:t>
            </a:r>
            <a:endParaRPr lang="en-US" sz="1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звучит недолго и ясно, поэтому её легко повторить без ошибки. Ребёнок быстро улавливает смысл и запоминает фразу почти с первого чтения.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созвучие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пословицах слова складываются в ровный, мелодичный ритм. Такое звучание приятно слуху и помогает запоминать выражение так же легко, как считалочку.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рисуют в воображении понятную картинку: пруд, дорогу, свет, воду, труд. Образ сразу связывается со смыслом и надолго остаётся в памяти.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пословица несёт простой жизненный урок. Когда ребёнок понимает, чему она учит, фраза запоминается не только словами, но и своим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делают речь красивой и точной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пословица часто заменяет длинное объяснение. Она помогает сказать главное быстро и точно, без лишних слов, но с большим смыслом.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выразительной и запоминающейся. С ними обычный разговор звучит ярче, а настроение говорящего становится понятнее собеседнику.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по существу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использует пословицу к месту, он показывает, что умеет выбирать точные слова. Речь становится аккуратной, ясной и похожей на мудрый совет.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сказках, книгах и мультфильмах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звучит 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пословицы помогают героям говорить просто и мудро. Благодаря им даже короткая реплика звучит по-народному, а читатель сразу чувствует знакомый домашний тон и добрую интонацию.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знакомые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рассказах пословицы часто появляются как маленькие подсказки к поступкам героев. Ребёнок узнаёт их на странице и замечает, что книга разговаривает с ним языком народной мудрости.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напоминает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пословицы звучат легко, весело и запоминаются с первого раза. Их можно услышать как от героя, так и от взрослых, поэтому они быстро становятся знакомыми и близкими.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превратить пословицу в жизненный совет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короткой народной фразы перейти к понятному правилу поведения в школе, дома или на прогулке.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86976"/>
            <a:ext cx="543900" cy="4351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смелости и осторожности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
</a:t>
            </a:r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не бросаться в дело сгоряча. Прежде чем действовать, важно остановиться, посмотреть вокруг и понять, безопасна ли ситуация.
</a:t>
            </a:r>
            <a:endParaRPr lang="en-US" sz="1777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про брод напоминает: не стоит идти туда, где неизвестно, что ждёт впереди. Это хороший совет для улицы, дороги и новых заданий.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такие пословицы связаны с внимательностью на уроках труда, в играх и в повседневных делах. Смелость хороша, когда рядом есть разум.
</a:t>
            </a:r>
            <a:endParaRPr lang="en-US" sz="169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поговорка звучит как шутка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«как снег на голову» передаёт сильное удивление: всё случилось внезапно и совсем не вовремя. Она делает рассказ живым и чуть-чуть смешным.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медленно и с трудом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«еле-еле душа в теле» помогает с улыбкой сказать, что кто-то устал или двигается очень медленно. Оно звучит образно и сразу вызывает картинку.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украшают речь, когда нужно передать шутку, удивление или преувеличение. Они помогают детям почувствовать, как меняется тон разговора и почему слова звучат особенно ярко.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играх и заданиях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начинает пословицу, а дети продолжают её до конца. Такое задание развивает слуховую память и помогает быстрее узнавать знакомые выражения.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можно разделить пословицы на две части и предложить собрать их снова. Игра учит внимательно читать, сравнивать слова и искать верный смысл.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пословицы ребёнок своими словами рассказывает, чему она учит. Это упражнение помогает не просто повторять фразу, а понимать её по-настоящему.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вспомнить случай из школы, дома или игры, который подходит к пословице. Так народная мудрость становится понятной и очень близкой каждому ученику.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пословицы особенно нужны каждый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напоминают, что любое дело требует старания, терпения и аккуратности. Они помогают не лениться и радоваться честно выполненной работе.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фразы о друзьях учат поддерживать товарища, делиться и не обижать других. Это особенно важно в классе, где все учатся быть вместе.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про знания подсказывают, что учиться нужно внимательно и регулярно. Они помогают помнить: новое легче понять, если не торопиться и повторять.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добрые выражения учат замечать чувства других людей и говорить вежливо. С ними легче выбрать хороший поступок и сохранить тёплые отношения.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терпении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терпении напоминают: не всё получается сразу. Если не сдаваться, то даже трудная задача становится понятнее и обязательно приводит к результату.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рядом с нами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и поговорки помогают детям понимать жизнь, говорить красиво и выбирать хорошие поступки. Они короткие, мудрые и всегда к месту — и в школе, и дома, и в игре.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2026-05-27T15:00:20Z</dcterms:created>
  <dcterms:modified xsi:type="dcterms:W3CDTF">2026-05-27T15:00:20Z</dcterms:modified>
</cp:coreProperties>
</file>