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революции: главные темы и значение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изменения, положившие начало современной конституционной монархии и парламентаризму.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Англии XVII века
</a:t>
            </a:r>
            <a:endParaRPr lang="en-US" sz="344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Англия сталкивалась с вызовами абсолютной монархии, религиозных разногласий и роста новых социальных классов. Роль парламента усилилась на фоне внешних конфликтов и внутренних противоречий власти.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Якова I и начало централизованной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Елизаветы I в 1603 году Яков I унаследовал трон и стремился усилить королевскую власть, что вызвало опасения у парламента и общества. Его стремление сблизиться с католичеством усилило религиозные трения.
</a:t>
            </a:r>
            <a:endParaRPr lang="en-US" sz="1151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и противостояние с парламентом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продолжил укрепление абсолютизма, вызывая сопротивление со стороны буржуазии и парламента. Его политики и религиозные новшества обострили конфликт, ускорив политический кризис в стране.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абсолютизма при династии Стюартов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Карла I с парламентом и обществом
</a:t>
            </a:r>
            <a:endParaRPr lang="en-US" sz="2977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1629 году Карл I распустил парламент и перешёл к правлению без его согласия, внедряя новые налоги для финансирования власти. Это вызвало недовольство в обществе и экономические трудности.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реформы, вводимые Карлом, особенно англиканские обряды, спровоцировали протест со стороны пуритан. Появилось общее сопротивление, в котором парламент и разные слои общества объединились против монарха.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1641 году «Великая ремонстрация» детально указала на злоупотребления Карла I, ограничение свобод и религиозные притеснения, что стало толчком к эскалации конфликта.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Английской революции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пунктов в документе, изложившем обвинения против короля и усилившем раскол власти в стране.
</a:t>
            </a:r>
            <a:endParaRPr lang="en-US" sz="1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гражданской войны: события 1642 года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1642 года неудачная попытка ареста пяти лидеров оппозиции парламентом привела к кризису и расколу между сторонниками короля и парламентариями.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того же года начались вооружённые столкновения между роялистами и круглоголовыми, положившие начало кровопролитной гражданской войне, охватившей всю Англию.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6428"/>
            <a:ext cx="3929100" cy="15774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идеология гражданской войны
</a:t>
            </a:r>
            <a:endParaRPr lang="en-US" sz="327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представлено сравнение сторон конфликта по составу участников и политическим взглядам.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опиралось на разные социальные группы и политические взгляды, что усилило конфликт.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исторических источников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дисциплинированной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Кромвель преобразовал парламентские силы в New Model Army — профессиональную и дисциплинированную армию, что стало ключом к военным победам. Тщательная организация и моральный дух повысили их эффективность.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Нейзби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1645 году победа при Нейзби закрепила контроль парламентариев над ходом войны. Армия Кромвеля использовала современное оружие и тактику, что обеспечило преимущество над роялистами.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Оливера Кромвеля и New Model Army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изменения в ходе войны
</a:t>
            </a:r>
            <a:endParaRPr lang="en-US" sz="375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лордов была упразднена, что изменило структуру парламентской власти, усилив роль общего парламента и Государственного совета.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роялистов и имущество англиканской церкви были конфискованы, перераспределение влияния оказало значительное экономическое и политическое воздействие.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Обострившееся недоверие между парламентом и армией привело к внутренним разногласиям и переходу власти к более радикальным политическим силам.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основные силы и итоги
</a:t>
            </a:r>
            <a:endParaRPr lang="en-US" sz="3129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Роялисты представляли короля Карла I и опирались на традиционные институты, в то время как парламентарии отстаивали интересы реформ и ограничения монархической власти.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всю страну с ключевыми сражениями при Марстон-Муре и Нейзби. Итогом стала победа парламентариев, пленение короля и учреждение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I: значение и последствия
</a:t>
            </a:r>
            <a:endParaRPr lang="en-US" sz="323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1649 года Карл I был казнён за измену и нарушение прав народа, что стало беспрецедентным судебным процессом в XVII веке Европе.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ознаменовало конец абсолютной монархии в Англии и начало новой эры, где власть стала переходить к парламенту и народу.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 протекторат Кромвеля (1649–1658)
</a:t>
            </a:r>
            <a:endParaRPr lang="en-US" sz="285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республики ликвидировало монархическую власть и Палату лордов, открывая путь к новому политическому устройству.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стал лордом-протектором, фактически утвердив военную диктатуру, сосредоточив власть в своих руках.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ввело строгий контроль над экономикой и усилило регулярную армию для поддержания порядка.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предусматривала терпимость к протестантам и ограничение влияния монархистов и католиков.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монархии: причины и события 1660 года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Кромвеля в 1658 году выросла политическая нестабильность, что ослабило центральную власть и вызвало разногласия в армии.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Кромвель не смог удержать власть, что способствовало возобновлению переговоров с представителями династии Стюартов.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парламент поддержал возвращение Карла II, что ознаменовало реставрацию монархии и возвращение традиционного 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против Якова II
</a:t>
            </a:r>
            <a:pPr algn="ctr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II пытался вернуть католицизм и расширить королевские полномочия, вызывая недовольство у парламента и протестантской элиты. Это спровоцировало приглашение Вильгельма Оранского на трон.
</a:t>
            </a:r>
            <a:endParaRPr lang="en-US" sz="114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применение насилия при смене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прошла практически без боевых столкновений, благодаря широкой поддержке парламента и многих влиятельных слоёв общества, что сделало её уникальной в европейской истории.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нового правления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закрепил основные принципы: регулярность выборов, независимость судебной системы, свободу парламентских дебатов и приоритет закона над волей монарха.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1688 года: ключевые моменты
</a:t>
            </a:r>
            <a:endParaRPr lang="en-US" sz="26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Билля о правах 1689 года
</a:t>
            </a:r>
            <a:endParaRPr lang="en-US" sz="3203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1689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начинает обсуждение документа, направленного на ограничение королевской власти и закрепление прав.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1689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ключевых статей, в том числе запрета на произвольное налогообложение и содержание армии без согласия парламента.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1689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свободы речи и дебатов в парламенте, а также прав на регулярные и свободные выборы.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1689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Билля о правах Вильгельмом III и Марией II, закрепляющего принципы конституционной монархии в Англии.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английских революций: сочетание факторов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конфликт возник из-за борьбы за контроль над налогами, законодательно закреплённых свобод и роли парламента в управлении страной.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вызванные ростом налогового бремени и новыми обложениями, усиливали социальное недовольство.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трения между англиканами, пуританами и католиками усугубляли раскол общества и способствовали общественным волнениям.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между знатию и новым средним классом стимулировало требования реформ и политического участия.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революций: ключевые изменения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парламентарной системы ограничило власть монарха и закрепило баланс между ветвями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буржуазии в политике способствовало развитию капитализма и гражданского общества в Англии.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опыт повлиял на европейские и американские революционные движения, став примером мирного перехода к демократии.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060774"/>
            <a:ext cx="3950100" cy="14580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английской, французской и американской революций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целях, методах и результатах трёх ключевых революций XVIII 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отличалась постепенностью, француская — радикальностью, американская — борьбой за национальную независимость.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учебники по истории XVIII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искусство эпохи революций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Гоббс и идея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«Левиафан» Гоббс обосновал необходимость сильной власти для сохранения порядка и предотвращения гражданской войны, отвечая на вызовы эпохи.
</a:t>
            </a:r>
            <a:endParaRPr lang="en-US" sz="113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 и теория прав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Локк утверждал естественные права человека и право народа на сопротивление тирании в «Двух трактатах о правлении», формируя идеологическую базу революций.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как отражение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Уильяма Добсона и поэма Джона Мильтона «Потерянный рай» выражали стремления к свободе, духовные поиски и социальные изменения эпохи.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английских революций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революции XVII века заложили основы демократического правления, расширили гражданские права и оставили важное наследие для последующих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2026-05-11T04:06:50Z</dcterms:created>
  <dcterms:modified xsi:type="dcterms:W3CDTF">2026-05-11T04:06:50Z</dcterms:modified>
</cp:coreProperties>
</file>