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производные и непроизводные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предлоги и писать их без ошибок?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классе?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точно передавать место, время, причину и другие отношения. Знание их видов облегчает диктанты, разборы и понимание текста, а также помогает не путать похожие слова и сочетания.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непроизводные предлоги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связаны с другими частями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не образованы из существительных, наречий или деепричастий и не сохраняют их признаков. Это отдельные служебные слова, которые только связывают слова в речи.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короткие и частотные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в, на, к, с, у, от, за, по, до, из, без, для, при, над, под, перед, через. Они постоянно встречаются в повседневных предложениях.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предлоги состоят из одного слова и не делятся на части. Их легко узнать по краткой форме и по тому, что они не отвечают на вопрос сами по себе.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для связи слов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помогают существительному, местоимению или числительному быть связанными с другими словами и точно показывают падеж зависимого слова.
</a:t>
            </a:r>
            <a:endParaRPr lang="en-US" sz="1268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группа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древняя и простая по строению группа. Именно с неё обычно начинают изучение темы, потому что она чаще всего используется в речи и на письме.
</a:t>
            </a:r>
            <a:endParaRPr lang="en-US" sz="1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49423"/>
            <a:ext cx="4865100" cy="19675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непроизводных и производных предлогов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двух групп предлогов помогает увидеть различия в их происхождении, строении и роли в 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обычно передают более точные отношения между словами, а непроизводные чаще служат основой связи в предложении.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производные предлоги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производных предлогов возникла из сочетаний с существительными: в течение, в продолжение, в связи с, по причине, за счёт. Со временем такие сочетания стали устойчивыми и потеряли предметное значение.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наречий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произошли от наречий: около, возле, вокруг, напротив. Они сохранили значение места или направления, но в предложении уже не являются самостоятельными наречиями.
</a:t>
            </a:r>
            <a:endParaRPr lang="en-US" sz="1049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деепричастий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производные предлоги связаны с деепричастиями: благодаря, несмотря на, начиная с, включая, исключая. В этих случаях важен не сам процесс действия, а отношение между словами.
</a:t>
            </a:r>
            <a:endParaRPr lang="en-US" sz="1017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сочетания к предлогу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Производный предлог обычно проходит путь от свободного сочетания к устойчивой форме. Именно поэтому его нужно запоминать вместе с написанием и проверять по смыслу.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похожего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для пар с омонимией и похожим написанием.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слов образуются производные предлоги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помогает запомнить написание и не путать предлог с похожим самостоятельным словом.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заметны в школьной речи, но предлоги от существительных чаще дают сложные случаи написания и проверки.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образованные от существительных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в течение, в продолжение, в связи с, по причине, за счёт, в отличие от. Они часто употребляются в письменной речи и в ответах, где нужно объяснить причину или 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помогают обозначить время, причину, основание или сравнение. Благодаря им предложение звучит точнее, чем при использовании простого предлога.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эти формы появляются в текстах-рассуждениях, сообщениях и ответах на вопрос почему? В них нужно не просто назвать событие, а показать его связь с другим фактом.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предлог от сочетания существительного с предлогом: в течении реки, в продолжении книги, в следствии по делу. Проверка смысла и вопроса помогает сделать правильный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образованные от наречий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наречных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около, возле, вокруг, мимо, напротив, после, впереди. Они часто описывают расположение предметов или порядок событий.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помогают показать место, направление и последовательность во времени. С их помощью можно точно сказать, где находится предмет или что произошло раньше и позже.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предлоги обычно пишутся слитно и стоят перед существительным или местоимением. Они не выступают как самостоятельные обстоятельства, а входят в состав словосочетания.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они легко узнаются по сочетаниям: около школы, возле дома, после уроков, впереди колонны. В таких примерах они только связывают слова и уточняют отношение между ними.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образованные от деепричастий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благодаря, несмотря на, включая, исключая, начиная с. Эти формы уже не называют действие, а выражают отношение между словами.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часто помогают обозначить причину, уступку, добавление или ограничение. Они делают речь точнее и позволяют выразить более сложную мысль одним сочетанием.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«благодаря»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благодаря обычно употребляется в положительном смысле: благодаря помощи, благодаря тренировкам, благодаря вниманию. Он указывает на причину хорошего результата.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«не смотря на» и «несмотря на»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 смотря на связано с действием и пишется раздельно, а несмотря на — это предлог со значением уступки. Здесь важно смотреть на смысл всего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16976"/>
            <a:ext cx="4405200" cy="2098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производных предлогов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запомнить, как пишутся самые частотные производные предлоги и в каких устойчивых сочетаниях они употребляются.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 происхождения предлога и устойчивости сочетания: одни формы пишутся слитно, другие сохраняют раздельное написание.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правописания производных предлогов, русский язык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и написании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течении / в 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с временным значением нужен предлог в течение: в течение недели. Если речь идёт о реке, это существительное: в течении реки.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продолжении / в 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 продолжение указывает на время: в продолжение урока. Форма в продолжении употребляется как существительное и требует другого смысла и контекста.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/ в 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вследствие обозначает причину: вследствие дождя. Раздельное в следствие — это сочетание предлога с существительным, часто в юридическом или учебном тексте.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/ не смотря 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несмотря на выражает уступку: несмотря на шум. Сочетание не смотря на пишется раздельно, если есть значение действия и зависимое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встречаются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текстах нужны предлоги для простых связей: места, направления, принадлежности и цели. Производные формы появляются реже, но делают высказывание точнее.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явно доминируют по частоте. Производные встречаются реже, однако важны для передачи причины, времени и более точных смысловых оттенков.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частотность по типичным школьным текстам; не является статистикой корпуса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предлогов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по себе не называет предмет, признак или действие. Он не является членом предложения, а только помогает установить связь между словами и формами.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падежом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входит в состав падежной формы зависимого слова и подсказывает, какой падеж нужен: к школе, для друга, после уроков, благодаря поддержке.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предлога предложение часто становится неполным или меняет смысл. Именно предлог показывает отношения места, времени, причины, цели или уступки между словами.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синтаксическом разборе важно отмечать предлог вместе с существительным, местоимением или числительным. Так легче определить строение словосочетания и смысл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производный предлог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отличать предлог от похожего по форме самостоятельного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78847"/>
            <a:ext cx="311100" cy="24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7727" y="1242412"/>
            <a:ext cx="223425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производных предлогов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Благодаря, вследствие и из-за помогают назвать причину события. Эти предлоги особенно полезны в объяснениях и ответах на вопрос почему?.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течение, в продолжение и начиная с показывают временные отношения. Они помогают точно указать длительность, момент начала или протяжённость 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исключение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При, кроме и исключая помогают обозначить условия, ограничение или исключение из ряда. Такие предлоги часто встречаются в инструкциях и правилах.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передаёт смысл уступки: действие происходит вопреки помехам. Этот предлог делает речь выразительной и помогает показать контраст между обстоятельствами и результатом.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Около, возле, вокруг и напротив обозначают положение предметов в пространстве. С их помощью описание становится более точным и 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92023"/>
            <a:ext cx="4865100" cy="22823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 и разбора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значение и написание зависят от того, является ли сочетание предлогом или самостоятельной частью 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букв может быть предлогом или самостоятельным словом. Проверка смысла и строения помогает избежать ошибок.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правописания и употребления производных предлогов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по значениям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помогают использовать предлоги точнее: один и тот же тип связи может передавать не только место, но и время, причину или ограничение.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 — причина и время. Остальные значения встречаются реже, но они важны для точной передачи логики высказывания.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значений по школьным примерам; не является статистикой корпуса
</a:t>
            </a:r>
            <a:endParaRPr lang="en-US" sz="7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теме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обычно очень короткие: в, на, к, от, у, по. Они служат основой связи слов и встречаются почти в каждом 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образованы от других частей речи: в течение, вследствие, благодаря, несмотря на, около. Они помогают выражать более точные смысловые отношения.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четырём шагам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смысл слова, затем проверяют вопрос, после этого — замену и происхождение. Такой порядок помогает отличить предлог от похожего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только связывает члены предложения и не является самостоятельным членом, перед нами предлог. Именно он делает фразу точной и 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предлоги в речи и на письме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 чаще всего строят простые связи между словами, а производные делают речь точнее и выразительнее. Умение различать их помогает писать грамотно и понимать смысл текста без 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2026-05-28T17:35:01Z</dcterms:created>
  <dcterms:modified xsi:type="dcterms:W3CDTF">2026-05-28T17:35:01Z</dcterms:modified>
</cp:coreProperties>
</file>