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межзвездной среды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Межзвездная среда объединяет газ, пыль, поля и излучение между звездами Галактики.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методы изучения межзвездной среды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исследований связано с анализом поглощения света звезд в XX веке. Современные технологии включают спектроскопию, радионаблюдения и космические телескопы, раскрывающие структуру и процессы среды.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межзвездной среды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составляющими среды являются водород — около 90% всех атомов, и гелий, составляющий примерно 9%, а также следы более тяжелых элементов.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в межзвездной среде существует в разных фазах: ионизированной, атомной и молекулярной, обеспечивая разнообразие физических условий.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Пыль, составляющая примерно 1% массы, играет важную роль в химии и оптике среды, несмотря на малую долю по массе.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пыли состоят из силикатов, графита, а также замороженных молекул воды и углекислого газа размером от 0,001 до 0,1 микрометра.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эффективно поглощает и рассеивает видимый и УФ свет, вызывая покраснение звезд, и служит катализатором сложных химических реакций.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Межзвездная пыль: физические характеристики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компоненты: атомный и молекулярный водород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Атомный водород (HI) сосредоточен в разреженных диффузных облаках при температуре около 100 К, образуя значительную часть межзвездного газа.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водород (H2) обитает в более плотных и холодных облаках с температурами 10–30 К, где происходит звездообразование.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водорода формируют основу массы среды и участвуют в ключевых процессах её эволюции и химии.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атомного и молекулярного водорода влияет на динамику галактических структур и течение энергетических процессов.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HII-регионов: яркие ионизированные зоны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ионизированных областей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HII образуется вокруг молодых звезд O- и B-классов, излучающих интенсивное ультрафиолетовое излучение, которое ионизирует окружающий газ, поднимая температуру до 8000–10000 К.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Ориона как типичный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Ориона — яркий HII-регион, изучающийся в оптическом и радиодиапазонах. Она служит моделью для понимания процессов ионизации и взаимодействия звезд с межзвездной средой.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HII-регионов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осуществляется с помощью спектроскопии, позволяющей определять химический состав и физические параметры, а также радионаблюдений для картирования структуры газа.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Фазовое распределение межзвездной среды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массы сосредоточена в холодных фазах молекулярного и атомного газа, определяя условия для звездообразования.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Фазовое распределение отражает сложную структуру среды и влияет на её динамическое развитие и химическую эволюцию.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Галактические обзоры 2023 года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926879"/>
            <a:ext cx="4794300" cy="1459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фаз межзвездной среды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и плотностный диапазон газов показывает различные физические состояния среды, отражая её сложность.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диапазон параметров подтверждает разнообразие условий, влияющих на процессы формирования и разрушения компонентов среды.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Encyclopedia of Astronomy, 2023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поля и их роль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Галактическое магнитное поле мощностью 1–10 мкГаусс регулирует движение заряженных частиц и влияет на структуру межзвездного газа.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замедляет сжатие облаков, предотвращая слишком быстрый коллапс и формирование слишком плотных звездных систем.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поле способствует распространению космических лучей и передаче энергии между различными регионами среды.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вещества в межзвездной среде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современные модели эволюции галактик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лучи и энергетика среды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лучи представляют собой высокоэнергетические заряженные частицы — протоны, электроны и ядра — движущиеся почти со скоростью света. Они проникают в межзвездное пространство, влияя на его динамику.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Взаимодействуя с межзвездным газом, космические лучи способствуют его нагреву и частичной ионизации, что влияет на физические и химические процессы в среде и поддерживает её энергетический баланс.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лучи вызывают химические реакции, способствуя образованию сложных молекул, а также модифицируют магнитные поля, влияя на структуру и движение газа в галактике.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обнаружение основано на регистрации радио- и гамма-излучения, что позволяет изучать распространение и влияние космических лучей на межзвездную среду.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облака и звездообразование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облака — самые плотные и холодные структуры, где начинают формироваться звезды. Они насыщены молекулами, особенно H₂, и служат колыбелью протозвёздных систем, как, например, в комплексе Тельца.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Диффузные и тёмные 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Диффузные облака прозрачны и содержат преимущественно атомный водород, составляя основу межзвездного газа. Тёмные облака поглощают свет и выступают в виде темных пятен на фоне звезд, показывая плотность и толщину пыли.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Межзвездные облака: типы и наблюдательные характеристики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Звездообразование и межзвездная среда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Гравитационный коллапс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влиянием гравитации и при преодолении давления молекулярное облако начинает сжиматься, создавая плотные ядра для будущих звезд.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протозвезды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сжимающегося ядра формируется протозвезда, которая набирает массу за счёт аккреции окружающего газа и пыли.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факторов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Турбулентность, магнитные поля и излучение окружающей среды регулируют скорость и эффективность звездообразования, препятствуя или ускоряя процессы.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 и потоки от новых звезд могут разрушать облако или стимулировать дальнейшее формирование звезд, создавая сложную систему взаимодействий.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Взрывы сверхновых выбрасывают тяжелые элементы и энергию, создавая ударные волны, которые поднимают турбулентность и перераспределяют вещество в межзвездной среде.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сверхновых в эволюции среды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 ускоряют космические лучи и способны модифицировать структуру среды на десятки световых лет, как это показано на примере остатка Кассиопеи A в Млечном Пути.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Удельная масса основных компонентов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малый вклад, пыль играет ключевую роль в химических процессах и формировании звездных систем в межзвездной среде.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массы среды приходится на газ, подчеркивая его фундаментальную значимость для галактической структуры и эволюции.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Astrophysical Journal, 2022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Радионаблюдения и их значение в исследовании среды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21 см атомного водорода (HI) является ключевым методом для картирования распределения межзвездного газа в галактике на больших масштабах.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ярких линий молекул CO позволяют определить плотные молекулярные облака и анализировать условия внутри зон звездообразования с высоким разрешением.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Радиотелескопы, такие как Аресибо и ALMA, дают возможность исследовать детализацию структуры спиральных рукавов и выявлять темные туманности, невидимые в оптическом диапазоне.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Межзвездная среда представляет только малую часть массы галактики, тогда как основная масса скрыта в темной материи, важной для структуры и динамики галактик.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38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Вселенной составляет темная материя, чья природа осталась загадкой, и она не проявляется в виде известного межзвездного вещества.
</a:t>
            </a:r>
            <a:endParaRPr lang="en-US" sz="1938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обзор космологических данных, 2023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звездообразования как лаборатории исследований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Ориона — химический гоночный трек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Ориона служит объектом для изучения химических реакций и формирования молекул в условиях ультрафиолетового излучения и турбулентности, влияющих на будущие звезды и планеты.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магнитных полей и потоков материи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молекулярных облаках наблюдаются динамические процессы, регулируемые магнитным полем и потоками газа, которые формируют структуру протозвёздных дисков и определяют их эволюцию.
</a:t>
            </a:r>
            <a:endParaRPr lang="en-US" sz="11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межзвездной среды для астрономии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межзвездной среды раскрывает механизмы звездообразования и дальнейшей эволюции галактик в рамках космологических моделей.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химического состава и распределения элементов способствует пониманию происхождения и распространения веществ, необходимых для жизни.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исследований улучшают методы обнаружения экзопланет и оценку их потенциала к обитаемости, влияя на поиски внеземной жизни.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среды раскрывает взаимодействия между звездами, газом и пылью, формируя целостное представление о динамике галактики.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межзвездная среда — ключ к разгадке космоса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Межзвездная среда играет фундаментальную роль в жизни галактики, регулируя процессы звездообразования и перемещения веществ, что является основой для понимания эволюции Вселенной.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2026-05-08T00:08:09Z</dcterms:created>
  <dcterms:modified xsi:type="dcterms:W3CDTF">2026-05-08T00:08:09Z</dcterms:modified>
</cp:coreProperties>
</file>