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9. Как на вопрос-сомнение дать отрицательный ответ по-немецки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коротко и вежливо говорить «нет» по-немецки.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вопрос-сомнение в немецкой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Вопрос-сомнение звучит, когда собеседник не уверен и ждёт подтверждения или опровержения. В ответе важно сразу снять сомнение: коротко, ясно и спокойно — без лишних слов и с доброжелательным тоном.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короткий и понятный отрицательный ответ для школьного диалога.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быстро и просто сказать «нет» в разговоре.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nicht не стоит отдельно: оно входит в предложение и отрицает действие, признак или принадлежность. Так ребёнок показывает, что что-то не происходит или не подходит.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фразах nicht часто появляется рядом со сказуемым или в конце высказывания. Примеры простые: Ich komme nicht. Das ist nicht mein Buch.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второго класса важно запомнить правило: nein — это отдельный ответ, а nicht — часть фразы. Такая пара помогает говорить точно и без путаницы.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nicht в отрицательной фразе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 по-немецки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ответ у парты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протягивает карандаш, а другой вежливо отказывается. Он говорит: Nein, danke. Ответ короткий, но звучит дружелюбно и не обижает собеседника. В классе такой вариант особенно удобен, когда нужно сохранить спокойную атмосферу и быстро продолжить урок.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сегодня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ребёнок слышит предложение поиграть, но сейчас не может. Он отвечает: Nein, heute nicht. Эта фраза помогает мягко отказаться, не объясняя всё подробно. Для младших школьников это простой и понятный способ говорить вежливо.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отрицательный ответ на вопрос-сомнение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спрашивает так, будто не уверен в ответе. Нужно сразу понять: он ждёт подтверждение или опровержение.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даём короткое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прямо: Nein, ich habe das nicht. Nein, ich weiß es nicht. Так сомнение исчезает уже с первых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уточняем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показывает, что действие не было сделано, предмет не принадлежит ученику или утверждение неверно. Ответ становится ясным без длинных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для второго класса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Nein, ich ... nicht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 отрицания действия. Ребёнок быстро вставляет нужный глагол и получает короткий, понятный ответ без сложных построений.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Nein, ich kann nicht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выражает, что ребёнок сейчас не может что-то сделать. Она очень полезна в классе, на перемене и в коротком диалоге.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Nein, das ist nicht ...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отрицать принадлежность или признак. Модель помогает сказать, что это не моя вещь, не тот предмет и не тот ответ.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Nein, ich habe nicht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помогает отрицать наличие или выполнение действия в простом ответе. Её легко запомнить и быстро использовать на уроке.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делает отказ доброжелательным. Фраза Nein, danke звучит вежливо и подходит, когда ребёнок не хочет брать что-то, но отвечает спокойно и без грубости.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смягчают отрицание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leider и heute помогают объяснить отказ мягче. Примеры: Leider nicht. Heute nicht. Они показывают, что ответ отрицательный, но тон остаётся спокойным.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тоже может смягчать речь. В сочетании с отрицанием оно делает фразу более учтивой и помогает младшим школьникам соблюдать речевой этикет.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отрицательном ответе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Nein звучит уверенно и дружелюбно. Оно показывает, что ребёнок просто отвечает «нет», не сердится и не спорит слишком сильно.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голос слишком резкий, даже короткое слово может прозвучать грубо. Поэтому важно говорить мягко, с добрым выражением лица и спокойной интонацией.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часто спрашивают о тетради, карандаше или учебнике. Тогда подходит короткий ответ: Nein, das ist nicht mein Heft. Он сразу показывает, что вещь принадлежит не тебе.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не взял предмет или не сделал задание, он говорит: Nein, ich habe den Bleistift nicht. Такая фраза понятна и помогает быстро продолжить разговор.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 понимает вопрос или задание, он может честно сказать: Nein, ich verstehe nicht. Это нормальный и полезный ответ для урока немецкого языка.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ответы в школьных диалогах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диалоге важно отвечать спокойно и ясно. Тогда собеседник сразу понимает смысл, а разговор остаётся вежливым и доброжелательным.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0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075" y="1797831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 отказ: в чём разница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сообщает факт: предмета нет, действие не произошло или утверждение неверно. В таком ответе важно просто и ясно показать, что сомнение собеседника не подтверждается.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говорит о желании или возможности: ребёнок не хочет, не может или не будет что-то делать. Здесь особенно полезны короткие и спокойные фразы без лишних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ответе, и в отказе важны спокойствие и доброжелательность. Тогда даже короткое nein звучит не грубо, а понятно и по-дружески.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помогает ответить мягко и не звучать резко. Фраза Nein, danke. показывает отказ без ссоры и подходит для школьного разговора.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речь доброй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bitte, leider, heute и später делают ответ спокойнее и вежливее. Они помогают сказать, что сейчас не получится, но без неприятного тона.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особенно важны в коротких диалогах. Они учат говорить по-немецки так, чтобы собеседник не обиделся и сразу понял смысл ответа.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забыть слово nicht. Тогда фраза теряет отрицание, и смысл становится неверным. Лучше заранее выучить короткие модели с ним.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отрицательных ответах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поставить nicht не на своё место. На базовом уровне важно помнить: в короткой фразе оно должно стоять так, чтобы отрицание было понятно сразу.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отвечать только nein там, где нужна полная фраза. Для урока полезно добавлять нужные слова: Ich komme nicht. Das ist nicht mein Buch.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говорить слишком резко. Даже правильный ответ должен звучать спокойно, ведь вежливость делает немецкую речь дружелюбной и понятной.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с вопросом-сомнением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парты и с учебником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стоят рядом с партой. Один показывает книгу и спрашивает: „Hast du das Buch?“ Второй спокойно отвечает: „Nein, ich habe das Buch nicht.“ Учебник остаётся на столе, и сомнение сразу исчезает.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мяче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один ребёнок держит мяч и спрашивает: „Ist das dein Ball?“ Другой качает головой и отвечает: „Nein, das ist nicht mein Ball.“ Такой короткий ответ помогает быстро решить маленькую школьную загадку.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задание и спрашивает: „Kannst du das?“ Ученик отвечает: „Nein, ich kann das nicht.“ Рядом лежат тетради и карандаши, а в ответе слышно спокойствие, а не растерянность.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сомнение в вопросе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ожидание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звучит так, будто ответ уже почти известен: в нём есть удивление, сомнение или слова вроде doch и wirklich.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короткое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вопрос обычно отвечают просто: Nein, nicht. Этого достаточно, чтобы сразу снять сомнение и не запутать собеседника.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939" y="1685887"/>
            <a:ext cx="136125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тренировки по теме урока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для краткого отрицания. Оно помогает быстро сказать «нет» в ответе на вопрос и подходит для простых школьных диалогов.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и später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пригодятся, когда что-то не получится сейчас. Они помогают ответить ясно: сегодня нет, а потом, возможно, да.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для отрицания внутри фразы. С ним легко сказать, что действие не происходит, предмет не тот или признак неверный.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Ich, habe, kann, weiß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этих слов легко строить короткие ответы о школе, игрушках и заданиях. Они особенно удобны для парной тренировки и устного повторения.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 и bitte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речь добрее. Они помогают говорить вежливо, особенно когда нужно отказаться спокойно и не обидеть собеседника.
</a:t>
            </a:r>
            <a:endParaRPr lang="en-US" sz="11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 классе: вежливый отказ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один ученик протягивает карандаш и улыбается. Другой спокойно отвечает: Nein, danke. Так он отказывается, но остаётся доброжелательным и не портит настроение.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сценке ученик говорит: Nein, das ist nicht mein Bleistift. Или: Nein, ich kann jetzt nicht. Рядом лежат тетрадь и карандаш, а разговор звучит просто и вежливо.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слова nein, если нужен короткий и ясный ответ. Оно сразу показывает, что вы не подтверждаете вопрос и не соглашаетесь с ним.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нужную форму глагола или местоимения. Так фраза становится точной: Nein, ich habe nicht. Nein, ich komme heute nicht.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добавить короткое уточнение. Например: Nein, das ist nicht mein Heft. Такое построение помогает собеседнику быстро понять смысл без лишних догадок.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отрицательный ответ понятным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главные слова урока: nein и nicht. Первое слово отвечает кратко, второе входит в фразу и помогает отрицать действие, признак или принадлежность.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упражнением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звучит спокойно и вежливо. Для второго класса особенно удобны модели: Nein, danke. Nein, ich kann nicht. Nein, das ist nicht mein ... 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сомнение есть в вопросе, не нужно длинно объяснять. Достаточно короткой, ясной фразы, чтобы собеседник сразу понял ответ и не ждал дальше.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ответ по-немецки — просто и вежливо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 узнали, что nein и nicht помогают давать отрицательный ответ по-немецки. Короткие модели звучат ясно, спокойно и вежливо — именно так, как нужно на уроке, дома и в игре.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2026-05-25T00:08:08Z</dcterms:created>
  <dcterms:modified xsi:type="dcterms:W3CDTF">2026-05-25T00:08:08Z</dcterms:modified>
</cp:coreProperties>
</file>