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Шолохов: жизнь, книги, значение для русской литературы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Донского края, чьи книги стали летописью переломной эпохи.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Шолохов: писатель исторических переломов
</a:t>
            </a:r>
            <a:endParaRPr lang="en-US" sz="2728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вошёл в литературу как художник больших исторических потрясений. Его проза соединяет масштаб событий с вниманием к человеку, поэтому в школе её читают как пример реалистического эпоса и нравственного анализа.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донская среда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родился 24 мая 1905 года в хуторе Кружилин станицы Вёшенской. Его ранняя жизнь прошла среди казачьих хуторов, где особенно остро ощущались связь земли, труда и семейной памяти.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происходил из крестьянской среды и занимался торговлей, а мать была из крестьянской семьи. Такое происхождение соединило в его биографии сельскую практичность и глубокое знание народного быта.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речь, устные рассказы о войне и повседневной жизни, наблюдение за людьми стали для писателя живым источником будущих образов. Именно здесь сформировался его художественный взгляд на мир.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 прозе Шолохова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степь, станицы, хутора и казачьи усадьбы у Шолохова не просто обозначают место действия. Они создают ощущение исторически конкретного и узнаваемого мира.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памяти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книгах тесно связана с судьбами людей. Дон становится образом памяти, традиции и внутренней силы народа, который переживает войну, разлом и перемены.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Михаила Шолохова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показывают, как менялись темы и исторический масштаб его прозы.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создавал крупные эпические тексты о народной жизни в моменты исторических кризисов.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библиографические данные о творчестве М. А. Шолохова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Шолохова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творчества заметно совпадают с крупнейшими событиями российской истории XX 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художественное развитие Шолохова неотделимы от судьбы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публикаций М. А. Шолохова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 и путь в профессию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основа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от казачьего быта и народной речи дали ему точность наблюдения и уверенность в изображении повседневной жизни.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Шолохов вошёл в литературную среду Москвы, где начал печатать тексты и постепенно вырабатывал собственную манеру письма.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поэтика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первые рассказы сразу выделялись спокойной интонацией, точной деталью и умением показывать драму без внешней риторики.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человеку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начале пути писателя особенно привлекали народный характер, исторический конфликт и внутренний выбор героя.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«Тихий Дон»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романом и его последующего восприятия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Дон»: главный конфликт романа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оказывается между противоборствующими силами эпохи и не находит устойчивой нравственной опоры. Через его судьбу показаны распад привычного мира, сомнения и болезненный выбор.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раскрывает, как Гражданская война разрушает семью, любовь и традиционный уклад. Исторический перелом здесь переживается как личная трагедия, в которой особенно остро звучит тема братства и вражды.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Шолохова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проходят через романы и военную прозу, связывая частную судьбу с историей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Шолохова разные сюжеты складываются в единую систему ценностей: человек, земля, память и ответственность.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мотивов произведений М. А. Шолохова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и тема коллективизации
</a:t>
            </a:r>
            <a:endParaRPr lang="en-US" sz="280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коллективизация меняет повседневную жизнь донской деревни, разрушая привычные хозяйственные связи и заставляя людей выбирать между традицией и новой властью.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не сводит конфликт к лозунгам: в центре оказываются страх, недоверие, надежда на перемены и болезненное столкновение личного опыта с партийной дисциплиной.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Давыдов связан с идеей преобразования деревни и веры в историческую необходимость реформ, но его позиция проверяется сопротивлением среды и реальной сложностью крестьянской жизни.
</a:t>
            </a:r>
            <a:endParaRPr lang="en-US" sz="1094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Нагульнова, Разметнова и сельских жителей делают картину многоголосой: писатель показывает, что одна и та же эпоха по-разному переживается людьми с разным характером и убеждениями.
</a:t>
            </a:r>
            <a:endParaRPr lang="en-US" sz="10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официальное признание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биографические данные о М. А. Шолохове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государственные и международные награды Михаила Шолохова показывают масштаб его литературного авторитета.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подтверждают двойной статус писателя: он был признан и как национальный классик, и как автор мирового масштаба.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Соколов: возвращение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«Судьбе человека» война проходит через личную катастрофу одного человека: плен, утрата семьи и одиночество. Но именно в этих испытаниях раскрывается внутренняя сила героя, который не теряет достоинства и находит смысл в заботе о мальчике-сироте.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братство и усталость боя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«Они сражались за Родину» важны не только атаки и отступления, но и будни солдат, их взаимная поддержка и тяжелое чувство ответственности. Шолохов показывает войну как предельное испытание, где особенно заметны мужество, товарищество и человеческая усталость.
</a:t>
            </a:r>
            <a:endParaRPr lang="en-US" sz="121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войны и разрушенная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Шолохова соединяет образ солдата, разрушенной деревни и дороги, уходящей в неизвестность. Такой зрительный ряд помогает увидеть войну не как абстрактное событие, а как трагедию, которая меняет судьбы людей, семей и целых поколений.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человек на войне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Шолохова и их нравственные конфликты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увидеть, как Шолохов раскрывает человека через выбор между личным чувством, долгом и историческим давлением.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трагичен Григорий Мелехов; самые устойчивые герои — Соколов и Разметнов, а Давыдов и Нагульнов воплощают разные формы исторического 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персонажей в произведениях М. А. Шолохова: «Тихий Дон», «Судьба человека», «Поднятая целина», «Они сражались за Родину»
</a:t>
            </a:r>
            <a:endParaRPr lang="en-US" sz="9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Шолохова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широко использует казачью лексику, разговорную речь и живой диалог, благодаря чему речь персонажей звучит естественно и точно передаёт социальную и культурную среду.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эпические описания отличаются вниманием к детали: бытовая подробность, жест, интонация и пейзаж у него работают как средство раскрытия характера и исторической атмосферы.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прозе не служит простым фоном: степь, река, дорога и небо помогают передать настроение героя, масштаб событий и чувство связи человека с родной землёй.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авторстве «Тихого Дона»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истории восприятия романа и текстологической проверки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 советская культурная эпоха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занимал заметное место в официальной литературной и общественной жизни СССР: его избирали депутатом, а его имя было хорошо известно читателям по всей стране.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основой его творчества оставался Дон, казачья среда и живая народная речь; он не уходил в кабинетную отвлечённость, а опирался на личный опыт наблюдения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делало его фигурой особого масштаба: государственное признание, массовая читательская известность и устойчивый авторитет классика существовали у него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Шолохова и их историческая проблематика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показывает, что Шолохов последовательно обращался к ключевым кризисам XX века и к судьбе человека внутри истории.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писателя исторические события показаны через судьбы людей, поэтому главным предметом изображения становится народная жизнь в момент кризиса.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 М. А. Шолохова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3661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о XX веке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увидеть исторические потрясения через судьбы конкретных людей, а не только через даты, названия событий и учебные схемы.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в экстремальных обстоятельствах особенно заметны ответственность, совесть, верность семье и способность сохранить человеческое достоинство.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народа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личная история почти всегда связана с жизнью общины, станицы, армии или деревни, поэтому читатель видит человека внутри большого времени.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ценность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Шолохов важен как автор, который соединяет эпический размах, психологическую глубину и ясное представление о сложности истории.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Шолохов важен для читателя XXI века
</a:t>
            </a:r>
            <a:endParaRPr lang="en-US" sz="26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Шолохов: писатель большой исторической правды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оставил книги, в которых судьба человека неотделима от судьбы страны. Его проза учит видеть историю через живой человеческий опыт и сохранять нравственную меру в трудные времена.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2026-05-20T01:54:03Z</dcterms:created>
  <dcterms:modified xsi:type="dcterms:W3CDTF">2026-05-20T01:54:03Z</dcterms:modified>
</cp:coreProperties>
</file>