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possible events: как говорить о том, что может случиться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Учим, как говорить о вероятности событий в английском.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говорить о вероятности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часто нужно не сообщать факт, а показывать, насколько событие вероятно: дождь, опоздание автобуса, успех команды или раннее окончание урока. Для этого есть точные языковые средства от уверенного прогноза до осторожного предположения.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вероятности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вероятность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событие почти ожидаемо, используют will, probably или likely. Такие слова помогают звучать уверенно, особенно если есть явные признаки: расписание, погода, договоренность или уже заметная тенденция.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вероятность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возможно, но не гарантировано, подходят may, might и could. Эти формы не обещают результат, а только показывают, что он реален в настоящем или будущем.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вероятность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говорящий сомневается, выбирают perhaps, maybe, may not или might not. В школьных ситуациях это часто касается погоды, планов на вечер и результатов контрольной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May, might, could и will: сравнение значений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четыре формы, чтобы видеть, как меняется степень уверенности говорящего.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осторожнее форма, тем меньше уверенность; will звучит сильнее, чем may и might.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модальных глаголов и прогнозов.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может закончиться раньше
</a:t>
            </a:r>
            <a:pPr algn="l" indent="0" marL="0">
              <a:lnSpc>
                <a:spcPct val="90000"/>
              </a:lnSpc>
              <a:buNone/>
            </a:pPr>
            <a:r>
              <a:rPr lang="en-US" sz="46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уже почти всё сделано, и учитель смотрит на часы. The lesson may finish early, поэтому ученики быстро собирают тетради и готовятся к следующему уроку. Это не факт, а реальная возможность.
</a:t>
            </a:r>
            <a:endParaRPr lang="en-US" sz="1119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может присоединиться после школы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 в школу ребята обсуждают кружок и ждут ответа от друга. My friend might join the club after school, но пока он не уверен. Форма показывает осторожное предположение без точного обещания.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при хорошей погоде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пасмурно, но дождя ещё нет, и команда думает о прогулке и игре. We could play football if the weather is good. Здесь could связывает возможность с условием, а не с фактом.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May, might, could в простых примерах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время, а силу предположения. Одно и то же событие можно описать по-разному, если изменить слово вероятности.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 probably звучат наиболее уверенно, а might и perhaps выражают более осторожное предположение.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уверенность в высказывании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вероятности, составленная по материалу урока.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6" y="1777428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8470" y="3328768"/>
            <a:ext cx="398213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Probably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Probably показывает высокую вероятность, но без полной гарантии. Обычно оно стоит перед смысловым глаголом или рядом с will: It will probably rain.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 используется, когда говорящий не уверен в результате. Это слово часто ставят в начале предложения: Maybe we will go to the park.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Perhaps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Perhaps звучит чуть более формально, чем maybe, но тоже выражает неопределенность. Оно помогает мягко предположить возможный вариант без категоричности.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Certainly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Certainly сообщает, что говорящий почти не сомневается в событии. В разговоре это слово усиливает утверждение и делает прогноз очень уверенным.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Definitely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Definitely передает почти полную уверенность и звучит очень решительно. Оно удобно, когда нужно подчеркнуть ясный и сильный прогноз без сомнений.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вероятности в английской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для возможного 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103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степень уверенности влияет на выбор грамматической формы.
</a:t>
            </a:r>
            <a:endParaRPr lang="en-US" sz="28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для уверенных прогнозов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69346" y="2069812"/>
            <a:ext cx="3761135" cy="22871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прогноз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используют, когда говорящий почти уверен в результате. Эта форма хорошо подходит для погоды, расписания и заметных признаков, по которым можно сделать ясный вывод.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42094" y="2069812"/>
            <a:ext cx="3761135" cy="22871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решение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также помогает, когда решение принимают сразу в момент речи: I’ll help you with your bag. В таких репликах форма показывает готовность и естественный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93569"/>
            <a:ext cx="4921004" cy="1715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 и возможные события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помогают отличать общий факт, реальный шанс и воображаемую ситуацию. Посмотрите, как меняются время и смысл.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описывает факты, first conditional — реальные будущие события, second conditional — воображаемые или далёкие от реальности ситуации.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типов условных предложений.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Conditional: реальный шанс
</a:t>
            </a:r>
            <a:endParaRPr lang="en-US" sz="2590" dirty="0"/>
          </a:p>
        </p:txBody>
      </p:sp>
      <p:sp>
        <p:nvSpPr>
          <p:cNvPr id="7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9405" y="2425463"/>
            <a:ext cx="359287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first conditional проста: if + Present Simple, затем will + глагол. Она нужна, когда условие реально может выполниться и повлиять на результат в будущем.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1660" y="2425463"/>
            <a:ext cx="359287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часто помогает говорить о погоде, оценках, поездках и расписании: If it rains, we will stay at school. If he studies today, he will do well on the test.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Conditional: маловероятная ситуация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1563686"/>
            <a:ext cx="3667121" cy="2705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conditional образуется по схеме if + Past Simple, а во второй части используется would + глагол. Она показывает воображаемую или очень маловероятную ситуацию, а не реальный план.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572004" y="1563686"/>
            <a:ext cx="3667121" cy="2705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мечты и фантазии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форму удобно использовать, когда речь идёт о желаниях, хобби или необычных обстоятельствах: If I had more free time, I would read more books. If we lived near the sea, we would swim every day.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планы на день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планы на день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и осторожность
</a:t>
            </a:r>
            <a:pPr algn="l" indent="0" marL="0">
              <a:lnSpc>
                <a:spcPct val="90000"/>
              </a:lnSpc>
              <a:buNone/>
            </a:pPr>
            <a:r>
              <a:rPr lang="en-US" sz="48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прогноз не совсем точный, подходят may и might: It might snow in the evening. Такие формы показывают возможность, а не уверенность, поэтому звучат аккуратно и естественно.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расписание
</a:t>
            </a:r>
            <a:pPr algn="l" indent="0" marL="0">
              <a:lnSpc>
                <a:spcPct val="90000"/>
              </a:lnSpc>
              <a:buNone/>
            </a:pPr>
            <a:r>
              <a:rPr lang="en-US" sz="4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уже почти решено, часто выбирают will или probably: We will probably leave at 8 o’clock. Так удобно говорить о времени отъезда, прогулке или школьной поездке.
</a:t>
            </a:r>
            <a:endParaRPr lang="en-US" sz="1194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может измениться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match may start later помогает сообщить, что расписание ещё может сдвинуться. В таких случаях важно не утверждать факт, а передать вероятность и возможную перемену.
</a:t>
            </a:r>
            <a:endParaRPr lang="en-US" sz="11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такие слова чаще всего появляются в разговорах о расписании, оценках, погоде и планах на ближайшее время.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погода лидируют, потому что именно там чаще всего нужны прогнозы, предположения и осторожные обещания.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нужны слова вероятности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ситуаций для 7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уверенности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like certain, sure и definitely делают сообщение очень уверенным. Они подходят, когда говорящий почти не сомневается: He is definitely coming.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предположение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Maybe, perhaps и probably помогают не звучать слишком категорично. Такие слова удобны, когда событие возможно, но точной информации пока нет.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 и I guess часто делают речь мягче и естественнее. Они показывают, что это не факт, а личное предположение: I think it will be fun.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разговора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такого слова меняет не только смысл, но и тон фразы. Можно говорить уверенно, осторожно или дружелюбно, не перегружая предложение лишними объяснениями.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усиливают или смягчают прогноз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усиливают или смягчают прогноз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7 класса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частые ошибки и более точные варианты. Она помогает быстро увидеть, где форма не совпадает со смыслом.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не смысл, а выбор формы. Если помнить уровень уверенности и модель предложения, ошибок становится заметно меньше.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в учебных примерах по теме вероятности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о возможных событиях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17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прогнозе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диалог начинается с короткого вопроса и ответа: Will it rain today? — It might. Так собеседники быстро обсуждают вероятность, не утверждая ничего слишком резко.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1170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условие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появляется условие, ответ тоже становится точнее: What will happen if the bus is late? — We’ll wait for the next one. Здесь видно связь между ситуацией и действием.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605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после урока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репликах часто смешиваются вопрос, предположение и согласие: Can we play outside after the lesson? — Yes, if it doesn’t rain. Такая форма звучит естественно и понятно.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предложение о будущем событии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условие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высказывание обычно начинается с причины или условия. Так слушателю сразу понятно, от чего зависит результат, например от погоды, усилий команды или совместной работы.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прогноз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удобно использовать will, may или probably. Тогда фраза показывает не только событие, но и степень уверенности: It will probably be cold if the wind gets stronger.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всё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предложение звучит естественно, когда в нём есть и время, и условие, и прогноз. Например: We may finish the project tomorrow if everyone works together.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факта к предположению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реального события к прогнозу, возможности и условной гипотезе.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возможном точно и естественно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о возможных событиях, выбирайте форму по степени уверенности: will, may, might, наречия вероятности и условные предложения помогают звучать ясно, точно и естественно.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2026-05-30T21:48:13Z</dcterms:created>
  <dcterms:modified xsi:type="dcterms:W3CDTF">2026-05-30T21:48:13Z</dcterms:modified>
</cp:coreProperties>
</file>