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смена биогеоценозов: общая характеристика и ключевые темы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биогеоценозов, сукцессий и их роли в устойчивости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биогеоценозов и сукцессий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«биогеоценоз» введён В.Н. Сукачёвым для описания целостных экосистем. Изучение сукцессий стало важным из-за изменений, вызываемых сельским хозяйством и лесным хозяйством в XX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биогеоценозов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Фитоценоз — растения как основа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растительный покров, обеспечивают фотосинтез и служат пищей. Их разнообразие влияет на структуру биогеоценоза и общее биологическое разнообразие.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Зооценоз — животные в биогеоценозе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регулируют численность растений и других организмов, участвуют в опылении и распространении семян, обеспечивая динамичное взаимодействие в сообществе.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микроорганизмы как фундамент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разлагают органику, возвращая вещества в круговорот. Почва — среда обитания и источник питательных веществ для растений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сукцессия: начало жизни на пустырях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 непригодных поверхностях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сукцессии возникают на безжизненных территориях, таких как скалы или лавовые потоки. Здесь отсутствует почва и растительность.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первичных колонизаторов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простейшие водоросли и лишайники первыми обосновываются, разрушая каменную породу и способствуя почвообразованию.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органического вещества создает условия для появления мхов, трав и более сложных растений, открывая путь к развитию биоразнообразия.
</a:t>
            </a:r>
            <a:endParaRPr lang="en-US" sz="10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сукцессия: быстрая регенерация экосистем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начинается на территориях с сохранённой почвой после пожаров, вырубок или сельхозугодий, что ускоряет восстановительные процессы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быстро доминируют травы и сорняки, затем появляются кустарники и молодые деревья, восстанавливая сложность и устойчивость биогеоценоза.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сукцессии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начало заселения безжизненной территории пионерными видами — бактериями, лишайниками, мхами.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Накапливается органика, появляются более сложные растения и животные, увеличивается видовое разнообразие и структурная сложность.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устойчивые сообщества, устойчивое соотношение видов и устойчивая сеть взаимодействий.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стабильная фаза с относительно постоянным составом биогеоценоза, сохраняющаяся при незначительных изменениях внешних условий.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виды: старт сукцессии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легко переносят экстремальные условия, разлагают минеральный субстрат и создают основу для почвообразования.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жизнедеятельность формирует органическую почву, улучшая среду и способствуя заселению более требовательных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 гетеротрофы в динамике сукцессий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— растения и цианобактерии, синтезируют органику из неорганических веществ, формируя первичный биомассовый базис.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используют накопленный органический материал, формируя пищевые цепи и поддерживая динамику экосистемы.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появления этих групп определяет скорость и направление развития биогеоценоза в процессе сукцессии.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 и биомассы в процессе сукцессии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и биомасса растут по мере усложнения экосистемы, достигая максимума на стадии климакса.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быстрый прирост видов сменяется стабилизацией для поддержания устойчивого сообщества.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экологических исследований, 2020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аллохтонных и автохтонных видов в биогеоценозах
</a:t>
            </a:r>
            <a:endParaRPr lang="en-US" sz="217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Автохтонные виды — коренные обитатели с адаптацией к данным условиям, обеспечивают экологическую стабильность и биохимический баланс.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Аллохтонные виды заносятся извне, изменяют структуру и динамику сообществ, иногда становятся инвазивными и нарушают баланс.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Борщевик, розовая акация и колорадский жук — аллохтонные виды, вызывающие значительные изменения в экосистемах и сукцессиях.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автохтонных видов — сосна в бору — формируют привычные биогеоценозы с устойчивыми связями.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– периоды стабильности после достижения временного равновесия, регрессии возникают при резких нарушениях среды, вызывая упрощение сообществ. Их длительность зависит от факторов и адаптации организмов.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переживают периоды устойчивости между этапами нарушений и восстановления.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сукцессий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климатических изменений на биогеоценозы
</a:t>
            </a:r>
            <a:endParaRPr lang="en-US" sz="186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динамика сукцессий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среднегодовой температуры и экстремальные погодные явления влияют на скорость формирования биогеоценозов. В некоторых регионах сукцессии замедляются, в других — ускоряются.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и смещение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 последние 30 лет отмечается сдвиг границ таёжных и степных экосистем, что свидетельствует о перестройке природных сообществ под влиянием климатических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смены и восстановления биогеоценозов
</a:t>
            </a:r>
            <a:endParaRPr lang="en-US" sz="2004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вырубок и пожаров на природные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и частые пожары резко изменяют структуру экосистем, нарушая естественные циклы сукцессии. Это приводит к быстрому исчезновению автохтонных видов и доминированию сорных растений.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лесов в Чернобыльской зоне отчуждения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 людей в Чернобыле природные экосистемы стали восстанавливаться самостоятельно. Заброшенные поля постепенно зарастают различными биомами, что демонстрирует возможность природного восстановления при минимальном антропогенном воздействии.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сукцессий в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карьера Ижорских заводов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добычи полезных ископаемых начался процесс постепенного восстановления почвы, что способствовало возврату флоры и фауны. Первоначально развивались пионерные виды, затем формировались сложные растительные сообщества.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Сукцессии речных наносов Волги после паводков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Затопленные паводками отложения создают новые условия для роста растений. Последовательное заселение территорий разными видами растений стимулирует развитие разнообразных биогеоценозов.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жизни на гарях после таёжных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участки после пожаров постепенно покрываются травами и кустарниками, что служит основой для восстановительной сукцессии. Со временем появляются деревья, возвращая лесной покров.
</a:t>
            </a:r>
            <a:endParaRPr lang="en-US" sz="9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растительной сукцессии: последовательность и особенности
</a:t>
            </a:r>
            <a:endParaRPr lang="en-US" sz="1822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рост и усложнение растительных сообществ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фауны при развитии биогеоценозов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реконструкция животного сообщества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устойчивость биогеоценозов: механизмы и примеры
</a:t>
            </a:r>
            <a:endParaRPr lang="en-US" sz="1894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и развитие сложных пищевых сетей способствуют устойчивости экосистем, помогая минимизировать риски деградации в условиях изменяющейся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устойчивости — субтропические и таёжные леса, в отличие от монокультурных агроценозов. Ключевые критерии — способность к восстановлению, самоорганизация и сохранение важных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после катастроф: сценарии и сроки восстановления
</a:t>
            </a:r>
            <a:endParaRPr lang="en-US" sz="1861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пожаров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вторичная сукцессия, на повреждённых территориях быстро появляются пионерные виды, что облегчает последующее восстановление сообщества.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вокруг Припяти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35 лет после аварии растительность на территории зон отчуждения заметно обновилась, многие виды животных и растений вернулись или появились вновь.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экосистем на Камчатке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извержений вулканов лавовые потоки становятся новым биотопом, где начинается первичная сукцессия с заселением бактериями и растениями.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сукцессий и практическое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цепи Маркова и уравнения Лотки-Вольтерры для прогнозирования динамики популяций и смены растительных сообществ.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визуализировать процессы сукцессии, анализировать влияние различных факторов и разрабатывать стратегии восстановления.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планировать меры по охране природы, организовывать заповедники и эффективно восстанавливать нарушенные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смены биогеоценозов для будущего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сукцессий важно для сохранения устойчивости природы, предотвращения экологических катастроф и подготовки специалистов в области охраны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2026-05-10T04:13:20Z</dcterms:created>
  <dcterms:modified xsi:type="dcterms:W3CDTF">2026-05-10T04:13:20Z</dcterms:modified>
</cp:coreProperties>
</file>