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основные темы и направления духовной жизни России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России объединяет традиции и инновации, отражая современную реальность.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тысячелетия Россия сформировала уникальный духовный уклад, основанный на православии, исламе, буддизме и иудаизме. Распад СССР вызвал глубокие трансформации и поиск новых ценностных ориентиров, особенно среди молодёжи.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духовной жизни России
</a:t>
            </a:r>
            <a:endParaRPr lang="en-US" sz="2325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ландшафт современной России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— ведущая религия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ВЦИОМ 2023 года, 61% россиян себя идентифицируют как православные. Монастыри и храмы остаются центрами духовной жизни и просвещения.
</a:t>
            </a:r>
            <a:endParaRPr lang="en-US" sz="128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 другие традиционные религии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исповедуют около 7,5% населения, буддизм и иудаизм — примерно по 2%. Эти религии активно функционируют в регионах с национальными сообществами.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религиозных объединений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зарегистрированы свыше 25 тысяч религиозных организаций, включая старообрядческие и протестантские общины, оказывающие влияние на культурную палитру регионов.
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как отражение духовного поиска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российских художников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2015–2023 годы творцы России получили награды на Каннском фестивале и участвовали в Венецианской биеннале, представляя духовные темы.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идентичности и памяти в творчестве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режиссёров и художников исследуют вопросы национальной памяти, морального выбора и социальной ответственности в современном обществе.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культурные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Арт-кластеры и фестивали молодёжного театра и кино выступают площадкой для обсуждения этических и философских проблем через художественное выражение.
</a:t>
            </a:r>
            <a:endParaRPr lang="en-US" sz="12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2010 года внедряются курсы нравственного и гражданского воспитания, включая «Основы религиозных культур и светской этики».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формировании системы ценностей
</a:t>
            </a:r>
            <a:endParaRPr lang="en-US" sz="2323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Обновлены учебники по обществознанию и литературе с акцентом на духовно-нравственные ориентиры.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Внеурочные проекты развивают критическое мышление, патриотизм и социальную ответственность у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38% старшеклассников отмечают значимость духовных ценностей при выборе профессии, что отражает растущий интерес к гуманитарным направлениям.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баланс между техническими и гуманитарными предпочтениями, с заметным вниманием к духовным аспектам развития.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школьников к гуманитарным знаниям и духовному поиску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события как пространство развития личности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музеев и Библионочь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акции привлекают тысячи молодых посетителей, способствуя развитию эстетического восприятия и интереса к культурному наследию.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книжные и театральные 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создают платформы для межпоколенческого общения и глубокого понимания исторического контекста через искусство.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арт-пространства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площадки становятся центрами лидерства, самовыражения и волонтёрской активности среди подростков и студентов.
</a:t>
            </a:r>
            <a:endParaRPr lang="en-US" sz="12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Медиапространство: трансляция и критика духовных ценностей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духовных ценностей через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каналы и интернет-шоу активно формируют у молодёжи патриотические и гуманистические ориентиры, укрепляя ценности национального единства.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вызовы в цифровом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фейковых новостей и идеологий требует повышения медиаграмотности и развития критического мышления в молодёжной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13842"/>
            <a:ext cx="3934500" cy="18573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разных конфессий и совместные проекты помогают формировать уважение и противодействуют экстремизму.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инициативы способствуют укреплению межрелигиозного мира и развитию общественной толерантности.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Межрелигиозное сотрудничество в России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культуры РФ,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формируют мораль и личностные качества у подрастающего поколения, сохраняя духовное наследие.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носитель духовных ценностей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роль женщины и права ребёнка в семье отражают современные социальные изменения и повышение ответственности.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поддерживают семьи через материнский капитал и социальные выплаты.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религиозные практики в семье укрепляют межпоколенческие связи и передают духовный опыт.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2014 года число молодых волонтёров в России выросло втрое и превысило 10 миллионов. Добровольчество охватывает социальное служение, экологию и патриотические проекты, объединяя поколения.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духовное саморазвитие молодёжи
</a:t>
            </a:r>
            <a:endParaRPr lang="en-US" sz="2381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способствует развитию чувства ответственности и социальной солидарности. Участие в таких инициативах укрепляет духовные ориентиры и поддерживает личностный рост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связи внутреннего мира с духовным состоянием активизирует популярность рефлексии, медитации и йоги среди молодёжи, способствуя гармонии личности.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благополучие как компонент духовной зрелости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образовательных учреждениях увеличивается доступ к психологической поддержке, формируя устойчивость к стрессу и улучшая навыки эмоционального саморегулирования.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было открыто более 200 центров психолого-педагогической помощи для учащихся, что расширяет возможности комплексного развития личности.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нравственным и эмоциональным аспектам зрелости, что способствует формированию устойчивой и полноценной духовной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Онлайн-образование и цифровая трансформация духовных практик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образовательных платформ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2020 по 2023 год платформы Arzamas и Лекториум увеличили посещаемость среди школьников на 35%, расширяя доступ к лекциям по истории культуры, религии и этике в дистанционном формате.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экскурсии и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экскурсии и онлайн-встречи с деятелями культуры дают подросткам возможность погружаться в духовное наследие, расширяя кругозор и стимулируя интерес к культурному развитию.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Видеомарафоны и курсы по этике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 и марафоны предлагают систематизированные знания по нравственному воспитанию и изучению мировых религий, формируя новый подход к духовному образованию среди молодёжи.
</a:t>
            </a:r>
            <a:endParaRPr lang="en-US" sz="11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фактор формирования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спорт и олимпийское движение помогают формировать патриотизм, командный дух и чувство справедливости у подростков через регулярные занятия и соревнования.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спорта в духовном и нравственном воспитании
</a:t>
            </a:r>
            <a:endParaRPr lang="en-US" sz="2381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программы и социальное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ГТО и волонтёрские спортивные акции вовлекают миллионы школьников, способствуя нравственному развитию и профилактике асоциального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потребляют интернет-контент духовно-культурной направленности, что существенно влияет на их формирование ценностей и мировоззрения.
</a:t>
            </a:r>
            <a:endParaRPr lang="en-US" sz="1032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2021 году более 80% российских подростков регулярно обращались к медиа, освещающим темы нравственности, религии и философии, что усиливает межкультурный диалог.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2021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 гарантирует свободу совести и вероисповедания, что создает юридическую основу для духовного многообразия и уважения к личности.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человека, свобода совести и духовные ценности в современной России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дискуссии последних лет касаются границ свободы выражения мнений, особенно в сфере искусства и религии, отражая сложность баланса между свободой и общими ценностями.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правозащитные программы направлены на формирование культуры толерантности, обеспечивая уважение к традиционным ценностям при сохранении личной автономии.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Этнокультурное разнообразие как фактор духовного единства и вызовов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культур и языков как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180 национальностей и 160 языков живут бок о бок, что проявляется в праздниках, культурных центрах и специализированных школах с изучением родных языков.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сохранения идентичности и ассимиляции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сохранения культурного наследия и межнационального диалога способствуют толерантности, однако сохраняются вызовы в виде угрозы ассимиляции и утраты уникальной идентичности.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 духовно-нравственной сфере XXI века
</a:t>
            </a:r>
            <a:endParaRPr lang="en-US" sz="1795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программ поддержки патриотизма и укрепления исторической памяти, возрождение традиционных праздников и символов в общественной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государственной стратегии воспитания гражданственности и толерантности, направленной на межконфессиональный диалог и гармонизацию духовных ценностей.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ctr" indent="0" marL="0">
              <a:lnSpc>
                <a:spcPct val="100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культурно-просветительские акции и проекты по популяризации национальных героев и исторических событий, укрепляющие чувство единства.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диаспорных связей и программ поддержки соотечественников за рубежом, направленных на сохранение духовного наследия за пределами страны.
</a:t>
            </a:r>
            <a:endParaRPr lang="en-US" sz="1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индивидуализма и снижение доверия к институтам вызывают потребность в переосмыслении и укреплении общих ценностных ориентиров.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и перспективы развития духовной жизни
</a:t>
            </a:r>
            <a:endParaRPr lang="en-US" sz="222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тренды и массовая культура создают вызовы для традиционных духовных практик, стимулируя адаптацию и интеграцию новых форм выражения.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включают развитие диалога поколений, просветительские инициативы и внедрение инновационных духовных практик для устойчивого развития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духовной жизни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духовная жизнь России — результат объединения традиций и инноваций, направленных на гармоничное развитие личности и общества через поддержку идентичности и активный межкультурный диалог.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2026-05-11T06:30:27Z</dcterms:created>
  <dcterms:modified xsi:type="dcterms:W3CDTF">2026-05-11T06:30:27Z</dcterms:modified>
</cp:coreProperties>
</file>