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быть пешеходами
</a:t>
            </a:r>
            <a:endParaRPr lang="en-US" sz="3117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 идём, переходим и смотрим по сторонам.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пешеходу знать правила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ходим в школу, домой, в магазин и на прогулку. В эти моменты важно помнить простые правила: идти спокойно, выбирать безопасный путь и не отвлекаться ни на минуту.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пешеход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пешком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— это человек, который передвигается пешком. Так ходят дети, взрослые, родители с колясками и пожилые люди, когда они не едут в транспорте.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едет по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не находится в машине, автобусе или на велосипеде. У него свои правила поведения на улице, потому что рядом движется транспорт, а значит нужна особая внимательность.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 в безопасных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пешехода самое важное место на улице — тротуар. Именно там можно идти спокойно, не мешая машинам и оставаясь подальше от проезжей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163" y="1500373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идти пешком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отделён от дороги и предназначен для пешеходов. Здесь можно идти спокойно, не опасаясь машин и автобусов, если не выходить на край без необходимости.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Пешеходная дорожка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Пешеходная дорожка тоже предназначена для ходьбы. Она помогает безопасно двигаться там, где нет обычного тротуара, и показывает, что это место для людей, а не для транспорта.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помогает перейти дорогу в безопасном месте. Он нужен, чтобы пешеход и водитель понимали: здесь надо быть особенно внимательными и действовать по правилам.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для пешеходов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«Пешеходный переход» подсказывает, где дорогу можно переходить безопасно. Он помогает быстро найти нужное место и не искать путь вслепую, как потерявшийся носок.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«Подземный переход» показывает, что дорогу надо проходить под проезжей частью. Это удобный и безопасный способ не встречаться с машинами на одном уровне.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«Надземный переход» указывает на мостик над дорогой. По нему пешеход идёт отдельно от транспорта, поэтому переход получается спокойнее и безопаснее.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Внимание, дети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«Дети» напоминает водителям, что рядом школа, детский сад или другое место, где часто бывают ребята. Здесь особенно важно быть внимательными всем участникам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перейти дорогу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пешехода перед переходом и во время движения.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731" y="2251415"/>
            <a:ext cx="64838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378" y="3184796"/>
            <a:ext cx="389025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59" y="4118196"/>
            <a:ext cx="453863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и его сигналы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сигнал говорит: стоп. В этот момент переходить дорогу нельзя, даже если очень хочется и кажется, что машин поблизости нет.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свет предупреждает, что сигнал скоро изменится. Он напоминает: нужно подождать и не торопиться к дороге, как на перемену.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свет разрешает переход, но только если дорога свободна и машины остановились. Смотреть по сторонам всё равно нужно, потому что правила любят внимание.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Мигающий зелёный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Мигающий зелёный сообщает, что времени осталось мало. Поэтому нельзя бежать, нужно спокойно закончить переход и не задерживаться на проезжей части.
</a:t>
            </a:r>
            <a:endParaRPr lang="en-US" sz="13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 зебре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Убедиться в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посмотреть по сторонам и проверить, что водитель заметил пешехода, а машина начала замедляться.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Перейти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переходят шагом, без бега и игр. На переходе внимание остаётся главным помощником.
</a:t>
            </a:r>
            <a:endParaRPr lang="en-US" sz="1138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Подойти к переходу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пешеход подходит к белым полосам и останавливается у края тротуара, чтобы спокойно оценить дорогу.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привычки на дороге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Выбегать нельзя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выбежать из-за машины или кустов, водитель может не успеть заметить ребёнка. На дороге лучше не устраивать сюрпризы никому.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подождёт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глаза заняты экраном, можно не увидеть опасность. Дорога — не место для переписок и просмотра картинок, даже самых смешных.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мешают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заглушает звуки машин и сигналов. Пешеходу важно слышать, что происходит вокруг, а не только любимую песню.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только по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Пересекать улицу в неположенном месте опасно. Даже короткая невнимательность может привести к беде, поэтому лучше выбирать безопасный переход.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играть рядом с дорогой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покатился к проезжей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ребята играли в мяч, и один сильный удар отправил его к дороге. Мальчик хотел побежать следом, но вовремя остановился и подождал взрослого. Мяч лучше вернуть спокойно, чем рисковать у машин.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Самокат не игрушка у края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каталась на самокате рядом с домом и заметила, что до проезжей части совсем близко. Она развернулась подальше от дороги и продолжила игру во дворе. Так намного безопаснее, особенно когда машины едут быстро.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Машину легко не заметить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Автобус, припаркованная машина или поворот могут закрыть обзор. Поэтому перед шагом на дорогу нужно остановиться и внимательно проверить, не едет ли транспорт рядом.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нужно дважды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быстрый взгляд не спасает от опасности. Перед переходом и уже на переходе важно ещё раз осмотреться, чтобы заметить машину, велосипед или другой транспорт заранее.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важнее спешки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пешеход не торопится, он успевает увидеть опасность и принять правильное решение. Внимательный взгляд по сторонам помогает перейти дорогу спокойно и без лишнего риска.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смотреть по сторонам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рядом со школьным автобусом
</a:t>
            </a:r>
            <a:endParaRPr lang="en-US" sz="2393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на остановке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стоять спокойно, не толкаться и не подходить близко к проезжей части. Пока автобус не остановился полностью, к нему подходить нельзя.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Входить и выходить из автобуса следует без спешки, по очереди и внимательно. После выхода не надо сразу бежать к дороге или обгонять других детей.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нужно убедиться, что рядом нет движения, и выбрать только безопасное место. Если водитель видит пешехода, а пешеход видит дорогу, ошибок меньше.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путь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важно идти спокойно и не останавливаться у края дороги. Спешка рядом с автобусом особенно опасна, потому что вокруг много движущихся машин и людей.
</a:t>
            </a:r>
            <a:endParaRPr lang="en-US" sz="10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светофора нет или он не работает
</a:t>
            </a:r>
            <a:endParaRPr lang="en-US" sz="2685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безопасного перехода дороги для пешехода.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расстояние может сделать пешехода заметнее для водителя со светоотражателем
</a:t>
            </a:r>
            <a:endParaRPr lang="en-US" sz="1758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Световозвращающие элементы помогают водителю заметить ребёнка гораздо раньше, чем в обычной тёмной одежде. В сумерках это особенно полезно на пути домой и в школу.
</a:t>
            </a:r>
            <a:endParaRPr lang="en-US" sz="1384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ГИБДД России о светоотражающих элементах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непогоду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медленнее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 или снег, под ногами скользко, а обувь может уехать в сторону. Поэтому пешеход идёт спокойно, не бежит и делает короткие, уверенные шаги.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подальше от края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проезжей части в непогоду особенно опасно: машина тормозит дольше, чем в сухую погоду. Лучше идти чуть дальше от края дороги и не вставать в лужи рядом с проезжей частью.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под ноги и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может скрывать ямку, бордюр или скользкий участок. Поэтому пешеход внимательно выбирает путь, смотрит по сторонам и не спешит даже тогда, когда очень хочется быстрее домой.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Пешеход, велосипед и самокат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разная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 движутся быстрее обычного шага, поэтому рядом с ними нельзя выбегать неожиданно. Во дворе лучше заранее смотреть, не выезжает ли кто-то из-за машины или кустов.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Слепые зоны вокруг машин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машина, поворот дома или густые кусты могут спрятать движение. Перед выходом на дорожку полезно остановиться и посмотреть внимательно, чтобы не попасть в неожиданную встречу.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на общей дорожке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Пешеходам, велосипедистам и тем, кто едет на самокате, важно не мешать друг другу. Если каждый держится своей стороны и не торопится, всем хватает места и спокойствия.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резких манёвров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поворот, обгон или игра в догонялки рядом с дорогой могут закончиться плохо. Лучше двигаться предсказуемо: так тебя видят другие и ты сам видишь, куда идёшь.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338" y="1500373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9387" y="1500373"/>
            <a:ext cx="4541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перехода с взрослым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держится возле взрослого и не убегает вперёд. Так взрослый успевает вовремя остановить, подсказать и выбрать безопасный момент для перехода.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за руку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сложном месте, у остановки или рядом с оживлённой дорогой удобно идти за руку. Это помогает не потеряться и не сделать лишний шаг в опасную сторону.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дороги не устраивают гонки «кто быстрее». Взрослый сначала смотрит по сторонам, а ребёнок спокойно повторяет его действия и идёт по безопасному маршруту.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безопасный путь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дорога не всегда лучшая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путь к школе кажется длиннее, если он идёт через переход и тихую улицу. Зато он спокойнее и безопаснее. На карте такой маршрут видно сразу: тротуар, переход и никаких неожиданных поворотов рядом с машиной.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лучше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у дороги есть точки, где нужно быть особенно внимательным: выезд из двора, припаркованные машины, поворот и узкий проход. Если отметить их на карте, ребёнку легче выбрать спокойный маршрут и не торопиться.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пешехода на каждый день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последовательность безопасных действий для школьника на улице.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Пешеход, который всё замечает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там, где положено, смотреть по сторонам и не спешить, дорога становится намного безопаснее. Эти простые привычки помогают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2026-05-25T19:45:02Z</dcterms:created>
  <dcterms:modified xsi:type="dcterms:W3CDTF">2026-05-25T19:45:02Z</dcterms:modified>
</cp:coreProperties>
</file>