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часть географии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труд и экономика в единой системе.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хозяйство изучают в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где и почему сельское хозяйство развивается по-разному: климат, почвы, вода, транспорт и технологии формируют специализацию стран и регионов, а значит — уровень урожайности, снабжения и устойчивости отрасли.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сельского хозяйства и его основные отрасли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73258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связана с выращиванием культур, которые дают пищу, корм и сырьё. Она включает зерновые, овощные, технические, кормовые и плодово-ягодные растения, от которых зависит большая часть сельхозпродукции.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2337649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население мясом, молоком, яйцами и сырьём для промышленности. В его составе выделяют скотоводство, свиноводство, овцеводство, птицеводство и другие направления, зависящие от кормов и условий содержания.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4002040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определяется климатом, почвами, рельефом и обеспеченностью водой. Поэтому разные культуры и виды животноводства концентрируются в тех районах, где природные условия наиболее благоприятны и устойчивы.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5666432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Агропромышленный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не ограничивается производством на поле и ферме. Хранение, переработка, транспортировка и торговля обеспечивают путь продукции к потребителю и заметно влияют на её качество и цену.
</a:t>
            </a:r>
            <a:endParaRPr lang="en-US" sz="1084" dirty="0"/>
          </a:p>
        </p:txBody>
      </p:sp>
      <p:sp>
        <p:nvSpPr>
          <p:cNvPr id="14" name="Text 6"/>
          <p:cNvSpPr txBox="1"/>
          <p:nvPr/>
        </p:nvSpPr>
        <p:spPr>
          <a:xfrm>
            <a:off x="7330823" y="2699766"/>
            <a:ext cx="1279777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районах преобладает зерновое хозяйство, в других — молочное или мясное животноводство, а где-то важны садоводство и овощеводство. Такая специализация отражает сочетание природных и экономических условий.
</a:t>
            </a:r>
            <a:endParaRPr lang="en-US" sz="10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сельского хозяйства по основным направлениям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основная масса сырья создаётся в растениеводстве, но животноводство и обслуживающие звенья делают отрасль целостной системой.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преобладает по объёму, однако устойчивость всей отрасли зависит от животноводства и инфраструктуры переработки.
</a:t>
            </a:r>
            <a:endParaRPr lang="en-US" sz="1167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 материалам школьного курса географии.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главный природный ресурс сельского хозяйства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главным средством производства в земледелии. Именно её плодородие определяет, насколько успешно растения получают воду, питание и условия для роста, а значит — будущую урожайность.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чернозёмов
</a:t>
            </a:r>
            <a:pPr algn="l" indent="0" marL="0">
              <a:lnSpc>
                <a:spcPct val="100000"/>
              </a:lnSpc>
              <a:buNone/>
            </a:pPr>
            <a:r>
              <a:rPr lang="en-US" sz="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особенно ценны благодаря высокому содержанию гумуса и хорошей структуре. Они дают высокие результаты при выращивании зерновых и технических культур, поэтому считаются стратегическим ресурсом сельского хозяйства.
</a:t>
            </a:r>
            <a:endParaRPr lang="en-US" sz="765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деградации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переуплотнение и истощение постепенно ухудшают свойства земель. Если не соблюдать агротехнические нормы, снижение плодородия становится долговременным и требует больших затрат на восстановление.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почвы помогают севооборот, точное внесение удобрений, защита от эрозии и бережная обработка. Такие меры поддерживают плодородие и позволяют использовать землю без её разрушения.
</a:t>
            </a:r>
            <a:endParaRPr lang="en-US" sz="7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285" y="2308859"/>
            <a:ext cx="4337169" cy="23189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сельскохозяйственных культур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природные условия и хозяйственное назначение определяют специализацию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требуют разных природных условий, поэтому сельское хозяйство неизбежно имеет чёткую территориальную специализацию.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и агрономических представлений.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производственных и логистических этапов в аграрной цепочке.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сельскохозяйственной продукции от поля до потребителя
</a:t>
            </a:r>
            <a:endParaRPr lang="en-US" sz="2522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250" y="2030631"/>
            <a:ext cx="264705" cy="264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4362" y="2030631"/>
            <a:ext cx="264705" cy="2647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563" y="2030631"/>
            <a:ext cx="198529" cy="2647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8586" y="2030631"/>
            <a:ext cx="264705" cy="26470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57244" y="2030631"/>
            <a:ext cx="231617" cy="264705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аграрном производстве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686908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оценивать состояние полей, замечать стресс растений и планировать работы на больших территориях. Это повышает точность решений и снижает риск потерь.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349020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и 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и датчики влажности быстро собирают данные о посевах и почве. Благодаря этому фермеры видят проблемные участки раньше и применяют ресурсы точнее.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4011132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системы обеспечивают точный проход техники по полю, уменьшают перекрытия и пропуски при обработке. Так экономятся семена, удобрения, топливо и рабочее время.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73244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и породы создают с учётом засухи, болезней и перепадов температуры. Это делает производство более устойчивым и помогает сохранять урожай даже в сложных условиях.
</a:t>
            </a:r>
            <a:endParaRPr lang="en-US" sz="1170" dirty="0"/>
          </a:p>
        </p:txBody>
      </p:sp>
      <p:sp>
        <p:nvSpPr>
          <p:cNvPr id="19" name="Text 6"/>
          <p:cNvSpPr txBox="1"/>
          <p:nvPr/>
        </p:nvSpPr>
        <p:spPr>
          <a:xfrm>
            <a:off x="7335358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Агроплатформы используются для учёта полей, прогноза урожайности, контроля погоды и планирования сбыта. Они связывают производство с управлением и улучшают организацию работы хозяйства.
</a:t>
            </a:r>
            <a:endParaRPr lang="en-US" sz="11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урожайность сельскохозяйственных культур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природные ограничения можно частично компенсировать качественными семенами, поливом, удобрениями и современной техникой.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определяется не одним фактором, а их сочетанием: природные условия задают рамки, а технологии повышают результат.
</a:t>
            </a:r>
            <a:endParaRPr lang="en-US" sz="119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как источник продуктов и сырья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даёт мясо, молоко, яйца, шерсть, кожу и другие виды сырья. Эти продукты важны и для питания людей, и для работы перерабатывающей промышленности.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и специализацию животноводства влияют кормовая база, пастбища, ветеринарный контроль, механизация и условия содержания животных. Без надёжной кормовой базы отрасль быстро теряет устойчивость.
</a:t>
            </a:r>
            <a:endParaRPr lang="en-US" sz="831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тесно связано с выращиванием кормов и переработкой молока. Оно особенно эффективно там, где есть достаточно кормовых угодий и развитая транспортная сеть.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отличается высокой скоростью получения продукции и промышленной организацией производства. Оно позволяет быстро обеспечивать рынок яйцами и мясом при сравнительно компактных площадях.
</a:t>
            </a:r>
            <a:endParaRPr lang="en-US" sz="8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923" y="1972447"/>
            <a:ext cx="4638554" cy="22033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сельского хозяйства и их ограничения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определяют возможности отрасли и как их нехватка отражается на себестоимости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сельского хозяйства зависит от сочетания ресурсов: выпадение даже одного звена повышает издержки и снижает стабильность производства.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агроэкономики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угрозы для сельского хозяйства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жара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дефицит влаги снижает всхожесть, замедляет рост растений и уменьшает урожай. В животноводстве жара ухудшает условия содержания, сокращает продуктивность и повышает потребность в воде и кормах.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 и град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заморозки способны повредить цветки и молодые побеги, а град быстро уничтожает значительную часть посевов. Такие явления особенно опасны в период активного роста и созревания культур.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ветры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Переувлажнение почв и сильные ветры разрушают посевы, затрудняют уборку и ухудшают качество продукции. В прибрежных и пойменных районах риски возрастают из-за нестабильного режима осадков.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зимы и неустойчивый климат помогают вредителям и болезням быстрее распространяться. Поэтому хозяйствам нужны мониторинг, защита растений, страхование и более точное планирование сроков сева и уборки.
</a:t>
            </a:r>
            <a:endParaRPr lang="en-US" sz="7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решений, которые уменьшают природные и экономические потери на всех этапах производства.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в сельском хозяйстве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тенденции спроса на сельскохозяйственную продукцию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поддерживают население, урбанизация и изменение рациона. Наиболее быстро расширяются сегменты, связанные с переработкой и международной торговлей.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растёт по всем ключевым группам продукции, а масла и мясо увеличиваются быстрее, что усиливает роль мировой агроторговли.
</a:t>
            </a:r>
            <a:endParaRPr lang="en-US" sz="1143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тенденциям FAO и OECD-FAO Agricultural Outlook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сельское хозяйство и устойчивое землепользование
</a:t>
            </a:r>
            <a:endParaRPr lang="en-US" sz="2118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помогает сохранять плодородие и уменьшать накопление вредителей и болезней. На одном поле культуры меняют поочерёдно, поэтому почва меньше истощается, а урожай становится более устойчивым без чрезмерной химической нагрузки.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подаёт влагу прямо к корням и сокращает потери на испарение. Такая система особенно заметна на полях с овощами и садами, где экономия воды напрямую влияет на сохранность урожая.
</a:t>
            </a:r>
            <a:endParaRPr lang="en-US" sz="1161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через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борьбы используют полезных насекомых, компост и щадящие приёмы обработки. На таких полях можно увидеть разные культуры, полосы для опылителей и живые элементы защиты, которые поддерживают биоразнообразие.
</a:t>
            </a:r>
            <a:endParaRPr lang="en-US" sz="9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418542"/>
            <a:ext cx="4392940" cy="20995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сельского хозяйства и пути их решения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ограничения отрасли и меры, которые помогают уменьшить потери, повысить устойчивость производства и сократить издержки.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отрасли взаимосвязаны: дефицит ресурсов, технологий и кадров одновременно снижает урожайность и повышает потери после сбора.
</a:t>
            </a:r>
            <a:endParaRPr lang="en-US" sz="899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агроэкономики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664" y="2286286"/>
            <a:ext cx="228810" cy="228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584" y="2286286"/>
            <a:ext cx="228810" cy="228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7615" y="3536641"/>
            <a:ext cx="238748" cy="21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61504" y="3528346"/>
            <a:ext cx="228810" cy="22881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сельского хозяйства
</a:t>
            </a:r>
            <a:endParaRPr lang="en-US" sz="2997" dirty="0"/>
          </a:p>
        </p:txBody>
      </p:sp>
      <p:sp>
        <p:nvSpPr>
          <p:cNvPr id="13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7869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обеспечивает население базовыми продуктами и уменьшает зависимость страны от внешних поставок, поэтому напрямую влияет на устойчивость экономики и качество жизни.
</a:t>
            </a:r>
            <a:endParaRPr lang="en-US" sz="827" dirty="0"/>
          </a:p>
        </p:txBody>
      </p:sp>
      <p:sp>
        <p:nvSpPr>
          <p:cNvPr id="15" name="Text 3"/>
          <p:cNvSpPr txBox="1"/>
          <p:nvPr/>
        </p:nvSpPr>
        <p:spPr>
          <a:xfrm>
            <a:off x="326761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создаёт занятость не только на фермах, но и в переработке, транспорте и торговле, поддерживая доходы жителей сельских территорий.
</a:t>
            </a:r>
            <a:endParaRPr lang="en-US" sz="854" dirty="0"/>
          </a:p>
        </p:txBody>
      </p:sp>
      <p:sp>
        <p:nvSpPr>
          <p:cNvPr id="16" name="Text 4"/>
          <p:cNvSpPr txBox="1"/>
          <p:nvPr/>
        </p:nvSpPr>
        <p:spPr>
          <a:xfrm>
            <a:off x="326761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отраслями
</a:t>
            </a:r>
            <a:pPr algn="l" indent="0" marL="0">
              <a:lnSpc>
                <a:spcPct val="100000"/>
              </a:lnSpc>
              <a:buNone/>
            </a:pPr>
            <a:r>
              <a:rPr lang="en-US" sz="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формирует спрос на технику, удобрения, упаковку и услуги логистики, а также поставляет сырьё пищевой и лёгкой промышленности.
</a:t>
            </a:r>
            <a:endParaRPr lang="en-US" sz="827" dirty="0"/>
          </a:p>
        </p:txBody>
      </p:sp>
      <p:sp>
        <p:nvSpPr>
          <p:cNvPr id="17" name="Text 5"/>
          <p:cNvSpPr txBox="1"/>
          <p:nvPr/>
        </p:nvSpPr>
        <p:spPr>
          <a:xfrm>
            <a:off x="605653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меняет специализацию территорий, уровень цен и товарооборот. В одних странах оно ориентировано на экспорт, в других — прежде всего на внутреннее снабжение.
</a:t>
            </a:r>
            <a:endParaRPr lang="en-US" sz="8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цепочке добавленной стоимости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переработка и чем сильнее бренд, тем выше конечная цена продукции. Именно поэтому агропромышленный комплекс зарабатывает не только на сырье, но и на последующих этапах.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добавленная стоимость формируется после поля: переработка, упаковка и сбыт превращают сырьё в более дорогой товар.
</a:t>
            </a:r>
            <a:endParaRPr lang="en-US" sz="1099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агропродовольственных цепочек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навыки, востребованные в современном агросекторе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24244" y="1090372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и зоотехник
</a:t>
            </a:r>
            <a:pPr algn="l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планируют посевы, рацион кормления и условия содержания животных. Им нужны знания биологии, химии и экологии, а также умение оценивать результаты по конкретным показателям.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5224244" y="1846175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и инженер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отвечает за здоровье поголовья, а инженер — за исправность техники, систем хранения и автоматизации. Оба направления требуют точности, ответственности и понимания производственных процессов.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5224244" y="2601978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 и оператор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современной техникой включает не только управление машинами, но и настройку оборудования, контроль расхода ресурсов и соблюдение правил безопасности в поле и на ферме.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5224244" y="3357780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переработке
</a:t>
            </a:r>
            <a:pPr algn="l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профессия связывает поле, ферму и магазин. Специалист следит за качеством сырья, технологией обработки и упаковкой, чтобы продукция дольше сохранялась и была конкурентоспособной.
</a:t>
            </a:r>
            <a:endParaRPr lang="en-US" sz="1027" dirty="0"/>
          </a:p>
        </p:txBody>
      </p:sp>
      <p:sp>
        <p:nvSpPr>
          <p:cNvPr id="14" name="Text 6"/>
          <p:cNvSpPr txBox="1"/>
          <p:nvPr/>
        </p:nvSpPr>
        <p:spPr>
          <a:xfrm>
            <a:off x="5224244" y="4113584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помогают прогнозировать урожайность, планировать закупки и отслеживать состояние посевов. Поэтому агросектору всё чаще нужны люди, умеющие работать с данными и программами.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отрасль, где природа и экономика связаны особенно тесно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людей продовольствием, поддерживает занятость и зависит от природных условий не меньше, чем от техники и управления. Его будущее связано с эффективностью, экологичностью и цифровыми решениями.
</a:t>
            </a:r>
            <a:endParaRPr lang="en-US" sz="342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2026-06-03T00:10:51Z</dcterms:created>
  <dcterms:modified xsi:type="dcterms:W3CDTF">2026-06-03T00:10:51Z</dcterms:modified>
</cp:coreProperties>
</file>