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треугольников в геометрии 8 класса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стороны и углы по данным: 180°, Пифагор, синусы и косинусы.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решение треугольников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— базовая фигура геометрии: по нему удобно проверять свойства и выполнять измерения. Эти методы нужны в строительстве, при составлении карт, в навигации и в черчении. В 8 классе тема связывает геометрию с формулами и вычислениями.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решить треугольник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треугольник — значит найти все его стороны и все углы по части уже известных данных. Обычно хватает трёх элементов, причём хотя бы один из них должен быть стороной.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типовые наборы: две стороны и угол между ними, два угла и одна сторона, а также случай, когда известны все три стороны. Для прямоугольного треугольника достаточно знать два катета или катет и гипотенузу.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решения проста: из условия выбирают подходящее соотношение, вычисляют неизвестные и убеждаются, что найденные значения подходят к чертежу и не нарушают геометрию.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и обозначения сторон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обозначения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обычно обозначают буквами a, b, c, а углы — A, B, C. Сторона a лежит напротив угла A, сторона b — напротив угла B, сторона c — напротив угла C. Если треугольник прямоугольный, отмечают угол 90°.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треугольники бывают в 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часто встречаются равносторонние треугольники, равнобедренные и прямоугольные, а также произвольные треугольники. Для каждого вида по-разному выбирают шаг решения, но обозначения остаются одинаковыми по сути.
</a:t>
            </a:r>
            <a:endParaRPr lang="en-US" sz="9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99947"/>
            <a:ext cx="4009200" cy="2140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 решения треугольников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формула помогает, когда в условии уже есть «правильный» набор данных: углы, стороны или прямой угол.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определяется тем, какие элементы известны: углы → сумма углов, прямой угол → Пифагор, прочие случаи → синусы или косинусы.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геометрии (8 класс): основные теоремы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сумму внутренних углов, можно быстро вычислить недостающий угол и проверить, согласуется ли ответ с геометрическим смыслом задачи.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свойство внутренних углов треугольника (Евклидова геометрия)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два угла, третий всегда находится как разность между 180° и суммой данных углов.
</a:t>
            </a:r>
            <a:endParaRPr lang="en-US" sz="18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 одного треугольника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угол меняется, два остальных меняются так, чтобы их сумма вместе с ним оставалась 180°. Это ограничение помогает контролировать решения.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ряд показывает: тройка углов всегда «подчиняется» одной и той же сумме, поэтому вычисленный третий угол можно проверить.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Демонстрационный пример (40°+65°+75°)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треугольника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подбирают по набору известных элементов из условия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 теорема Пифагора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один угол равен 90°, а сторона напротив него называется гипотенузой. Две другие стороны называют катетами, и именно они «образуют» прямой угол.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связывает стороны равенством c² = a² + b²: здесь c — гипотенуза. Если известны два катета, можно найти гипотенузу, и наоборот — находить катет по двум другим сторонам.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теорема также работает как проверка: если для трёх сторон выполняется равенство c² = a² + b², значит треугольник действительно прямоугольный. Тогда остальное решение можно продолжать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наборы дают прямоугольные треугольники без десятичных дробей. По ним удобно быстро подставлять значения и проверять вычисления в задачах.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гипотенуза c всегда получается «согласованной» с катетами a и b, поэтому Пифагор работает сразу и без усложнений.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школьные пифагоровы тройки: 3–4–5, 5–12–13, 8–15–17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665" y="1805970"/>
            <a:ext cx="426563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применяют теорему синусов и теорему косинусов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синусов: два угла и одна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два угла треугольника и сторона, лежащая напротив одного из них, находят остальные стороны по отношению a/sin A = b/sin B = c/sin C.
</a:t>
            </a:r>
            <a:endParaRPr lang="en-US" sz="73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синусов: угол и противолежащая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 один угол и сторона, которая лежит напротив него, теорема синусов помогает быстро найти недостающие элементы без проверки прямоугольности.
</a:t>
            </a:r>
            <a:endParaRPr lang="en-US" sz="73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косинусов: две стороны и угол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две стороны и угол, заключённый между ними, теорема косинусов связывает стороны с косинусом этого угла, находя третью сторону и затем другие величины.
</a:t>
            </a:r>
            <a:endParaRPr lang="en-US" sz="649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косинусов: три стороны произвольного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даны все три стороны, теорема косинусов позволяет определить углы по формуле вида c² = a² + b² − 2ab cos C. Для прямоугольного случая она не обязательна.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по условию задачи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сразу понять, какие данные уже известны, и какую теорему выбрать. Так вы сокращаете количество вычислений и снижаете риск ошибки.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формулу выбирают не «по сложности», а по набору известных сторон и углов.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8 класса (школьная программа по теме «Решение треугольников»).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условия к ответу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формулы по типу исходных данных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с двумя сторонами и углом между ними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трёх известных элементов два — стороны, а третий — угол между ними. Поэтому используем теорему косинусов, находим третью сторону и затем восстанавливаем остальные параметры треугольника.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треугольник со сторонами 7 см и 9 см и углом 60° между ними. Так как прямого угла нет, теорема Пифагора напрямую не подходит.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вычислений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угловую сумму: A + B + C должна равняться 180°. Если она не совпадает, значит, где-то есть ошибка в подстановке или вычислении углов.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убедитесь, что все стороны получились положительными числами. Также сопоставьте величины: большая сторона должна лежать напротив большего угла — это важный геометрический контроль.
</a:t>
            </a:r>
            <a:endParaRPr lang="en-US" sz="1143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Округляйте значения только в конце. Если делать это слишком рано, ошибка накапливается и может привести к неверной угловой сумме или несоответствию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треугольников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 тем, что теоремы требуют точного соответствия: углу соответствует именно противолежащая сторона и нужный угол в формуле.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внимательнее всего нужно сопоставлять «какие данные даны» и «что в них против чего лежит». Это сокращает ошибки выбора формулы и подстановки.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статистика учебных проверочных работ (обобщение типичных ошибок, описанных в методических материалах).
</a:t>
            </a:r>
            <a:endParaRPr lang="en-US" sz="7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761" y="1207420"/>
            <a:ext cx="511875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21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решение треугольников встречается в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расчёты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треугольники помогают находить уклоны, длины элементов и необходимые размеры при проектировании. Даже простые конструкции опираются на расчёты сторон и углов.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Геодезия: расстояния на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Геодезисты используют измерения, из которых затем восстанавливают расстояния по треугольникам. Когда прямой путь измерить трудно, вычисления становятся особенно важными.
</a:t>
            </a:r>
            <a:endParaRPr lang="en-US" sz="814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определение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навигации по известным углам и расстояниям строят направление движения и уточняют координаты. Это помогает корректировать маршрут и избегать неверных выводов.
</a:t>
            </a:r>
            <a:endParaRPr lang="en-US" sz="781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устойчивость конструкций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использует геометрию для оценки устойчивости конструкций. Треугольная форма часто встречается в опорах, фермах и каркасах, где важны связи размеров.
</a:t>
            </a:r>
            <a:endParaRPr lang="en-US" sz="781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подсказывают нужную формулу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проста: сначала смотрят, какие элементы уже известны. Угол 90° ведёт к Пифагору, а «углы + сторона» или «стороны + угол» — к тригонометрическим теоремам.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не нужно угадывать теорему. Правильный ответ получается, если сопоставить набор известных величин с тем, что связывает формула.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«Решение треугольников», методика выбора теорем по исходным данным (актуализировано по школьной программе).
</a:t>
            </a:r>
            <a:endParaRPr lang="en-US" sz="6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29657"/>
            <a:ext cx="4009200" cy="18807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стоит запомнить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опорные пункты помогают быстро ориентироваться в задаче и не ошибаться в соответствиях «угол — противолежащая сторона».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сначала определяйте, какие данные есть, а затем выбирайте теорему под этот набор.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 (теоремы о треугольниках и выбор формул).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— это «каркас» геометрических вычислений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решать треугольники соединяет вычисления, логику и ключевые теоремы: сумму углов, Пифагора, синусов и косинусов. Это помогает находить неизвестные величины и проверять чертежи в школе и практике.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2026-05-12T03:17:31Z</dcterms:created>
  <dcterms:modified xsi:type="dcterms:W3CDTF">2026-05-12T03:17:31Z</dcterms:modified>
</cp:coreProperties>
</file>