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в геометрии: начало, направление, бесконечное продолжение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точка, одно направление, бесконечное продолжение.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луч в 7 классе
</a:t>
            </a:r>
            <a:endParaRPr lang="en-US" sz="218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помогает перейти от простых фигур к точному языку геометрии: понять, где у фигуры есть граница, как задаётся направление и почему угол строится из двух лучей. Эта тема нужна для чертежей, координатной прямой и измерения углов.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луча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32200" y="1093619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начальная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есть только одна точка, с которой он начинается. Именно она задаёт исходное положение фигуры и позволяет отличить луч от прямой и отрезка.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2200" y="1835275"/>
            <a:ext cx="6376521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начальной точки луч продолжается только в одну сторону. Благодаря этому у него есть направление движения, которое важно при чтении чертежей и построений.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32200" y="2576925"/>
            <a:ext cx="5995916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второго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отсутствует конечная точка, поэтому его нельзя измерить как отрезок. Он не ограничен по длине и мысленно продолжается бесконечно.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200" y="3318600"/>
            <a:ext cx="5636803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знак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луч изображают линией с отмеченной начальной точкой и стрелкой на противоположном конце. Такой знак показывает, куда он продолжается дальше.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32200" y="4060250"/>
            <a:ext cx="5298558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 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часто используют, когда нужно показать направленность: в углах, на координатной прямой и в задачах, где важно не только положение, но и направление.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отрезок, прямая, луч: сравнение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эти фигуры отличаются по началу, концам и направлению.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занимает промежуточное положение: он имеет начало, но, в отличие от отрезка, не ограничен с одной стороны.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определений геометрии для 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изображается луч на рисунке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луча отмечают жирной точкой или маленьким кружком. Этот знак показывает, откуда начинается фигура и где расположена её отправная точка.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продолжения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свободном конце ставят стрелку. Она указывает направление, в котором луч мысленно продолжается дальше и не имеет границы.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других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изображения есть два конца, это отрезок. Если конца нет ни с одной стороны, перед нами прямая. У луча всегда только одно начало.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можно вспомнить луч света от фонарика или солнечный луч. В этих примерах хорошо видно и источник, и направление распространения.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луча первая буква всегда обозначает начальную точку. Именно с неё начинается чтение обозначения, например в записи OA.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точка на луче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буква указывает любую точку, которая лежит на луче. Она помогает понять, в каком направлении луч проходит через плоскость.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буквы местами, изменится смысл записи. Поэтому луч AB и луч BA — это разные обозначения, потому что они показывают разное направление.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луча буквами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 отличается от других геометрических объектов
</a:t>
            </a:r>
            <a:endParaRPr lang="en-US" sz="225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читать по числу концов: это один из самых заметных признаков фигуры на чертеже.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видно, что луч сочетает свойства отрезка и прямой: у него есть начало, но нет второго конца.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«Луч» для 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 координатной прямой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Направо
</a:t>
            </a:r>
            <a:pPr algn="ctr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луч направлен вправо, он показывает числа, которые больше выбранного начального значения. Так удобно записывать промежутки и решения неравенств.
</a:t>
            </a:r>
            <a:endParaRPr lang="en-US" sz="1588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Налево
</a:t>
            </a:r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луч направлен влево, он соответствует числам, меньшим заданного значения. Такое изображение помогает быстро увидеть границу промежутка.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луч показывает не только направление, но и точку отсчёта. Поэтому его часто используют при работе с числовыми промежутками и условиями задач.
</a:t>
            </a:r>
            <a:endParaRPr lang="en-US" sz="14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луча по шагам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аккуратного чертежа луча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в окружающем мире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расходятся от источника в одном направлении и помогают представить бесконечное продолжение геометрического луча. Это самый знакомый и наглядный пример.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 фонарика тоже идёт от одной точки и распространяется вперёд. На рисунке такой свет удобно сравнить с лучом, начинающимся у лампы.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указка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Лазерный луч особенно хорошо показывает прямолинейное направление. Он почти не расплывается, поэтому школьникам легко связать его с геометрическим изображением.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Прожектор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прожектора виден на расстоянии и подчёркивает направление света. Такие примеры помогают понять, почему луч в геометрии связан именно с движением в одну сторону.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∞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лучей можно провести бесконечно много, потому что каждое новое направление задаёт отдельный луч.
</a:t>
            </a:r>
            <a:endParaRPr lang="en-US" sz="157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точки можно задать неограниченное число направлений, а значит, и лучей. Это важно для понимания углов и построений на плоскости.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луча из школьного курса геометрии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 лучей и их чтение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 всегда указывает начало луча, а вторая — любую точку на нём. Порядок букв менять нельзя.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луча двумя заглавными буквами в школьной геометрии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читать запись луча по порядку букв и как определить его начало.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луч чаще всего встречается в геометрии 7 класса
</a:t>
            </a:r>
            <a:endParaRPr lang="en-US" sz="237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где луч особенно важен на уроках геометрии и в каких темах он встречается как базовая модель.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луча связана с углами и координатной прямой; в построениях и жизненных моделях он чаще выступает вспомогательным элементом.
</a:t>
            </a:r>
            <a:endParaRPr lang="en-US" sz="1556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тематическое сравнение по разделам 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угол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луча, выходящие из одной точки, задают угол. Эта точка называется вершиной угла и служит началом обеих его сторон, поэтому рисунок читается однозначно.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лучи образуют стороны угла. Их направление показывает, насколько широко раскрыт угол, а на чертеже именно лучи помогают точно увидеть границы фигуры.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 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луча нельзя корректно обозначить угол и измерить его транспортиром. Лучи помогают построить стороны, подписать точки и правильно записать результат в градусах.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луч от отрезка и прямой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признакам: начало, конец и направление фигуры.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лучом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отрезком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не заметить стрелку, луч легко принять за отрезок. Но у луча есть только одно начало, а второй конец отсутствует.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Рисуют два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 изображают как фигуру с двумя ограничениями, хотя это уже не луч. На чертеже должен быть один отмеченный конец и одно направление продолжения.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порядок букв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луча первая буква всегда обозначает начало. Поэтому написание BA вместо AB меняет смысл и делает обозначение неверным.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луча в кратком обзоре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удобно использовать в чертежах, потому что его форма сразу показывает направление движения и начало построения.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работают вместе: один конец, одно направление и бесконечность делают луч удобной моделью для углов и координатной прямой.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луча по учебному курсу геометрии 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два луча с общей вершиной сразу задают угол. Именно поэтому при построении углов сначала отмечают точку и проводят стороны в нужных направлениях. Такой рисунок удобно измерять транспортиром и проверять по обозначениям.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начинается с лучей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помогает показать, где начинаются решения неравенств на координатной прямой. От выбранной границы он тянется в одну сторону и наглядно показывает, какие числа входят в промежуток. Это делает запись ответа аккуратной и понятной.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в действии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Фонарик, лазерная указка и прожектор помогают увидеть луч в реальной жизни. У источника есть точка начала, а свет распространяется в одном направлении, поэтому такой пример легко связать с геометрическим чертежом.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модель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в задачах и построениях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о луче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начальная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всегда есть только одна начальная точка. Именно с неё начинается построение, а дальше фигура продолжается без второго ограничивающего конца.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идёт бесконечно только в одну сторону. На рисунке это показывают стрелкой, чтобы было ясно, куда продолжается фигура и как её читать.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обозначают двумя заглавными буквами. Первая буква показывает начало, а вторая — любую точку на луче, поэтому порядок букв менять нельзя.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других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есть два конца, у прямой нет ни начала, ни конца, а луч занимает промежуточное место: одна точка старта и одно направление.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Луч: маленькая фигура с большими задачами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кажется простой фигурой, но именно он помогает понимать углы, координатную прямую и чертежи. Если знать его признаки, геометрические задачи становятся заметно понятнее.
</a:t>
            </a:r>
            <a:endParaRPr lang="en-US" sz="41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2026-05-29T01:09:56Z</dcterms:created>
  <dcterms:modified xsi:type="dcterms:W3CDTF">2026-05-29T01:09:56Z</dcterms:modified>
</cp:coreProperties>
</file>