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находить предметы вокруг себя и на листе.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Слева, справа, вверху, внизу: учимся находить предметы в пространстве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математика учит смотреть по сторонам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различает направления, задания становятся понятнее: легче читать условие, ставить фигуры на рисунке и проверять себя. Эти умения помогают считать, писать, рисовать по образцу и работать аккуратно.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 — это сам ребёнок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найдём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Ориентировку начинают с собственного тела: ребёнок понимает, где у него левая и правая стороны. Так проще связать слово с движением и не путаться в ответах.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посмотрим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определить своё положение, можно уверенно искать предметы рядом. Потом уже легко назвать, что находится слева, справа, выше или ниже от выбранной точки.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рука, левая нога и левое ухо находятся на левой стороне тела. Эти части помогают быстро показать направление и проверить ответ в движении.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рука, правая нога и правое ухо находятся на правой стороне тела. Если ребёнок двигается спокойно и внимательно, стороны запоминаются намного лучше.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 правая стороны тела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связывать слова с конкретными действиями: поднять руку, повернуться, показать сторону на картинке. Тогда левое и правое перестают быть «капризными близнецами».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и внизу вокруг нас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находится всё, что выше уровня глаз: потолок, лампа, верхняя полка или верхняя часть окна. Так ребёнок учится смотреть не только прямо перед собой.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бумаги тоже есть верх и низ. Это помогает аккуратно размещать рисунки, знаки и фигуры, не сбивая их в «путешествие по углам».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расположены пол, ковёр, нижняя полка и нижний край предмета. Эти слова помогают замечать, где предмет стоит, лежит или висит.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рядом друг с другом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предмета можно описывать не только относительно себя, но и относительно другого предмета. Карандаш может лежать слева от тетради, а мяч — справа от коробки.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бывает выше другого или ниже другого. Такие сравнения делают ответ точным и учат замечать мелкие детали на рисунке и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где находится предмет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точно назвать положение предмета.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86856" y="1686040"/>
            <a:ext cx="267563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движениями для запоминания сторон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«подними левую руку» или «подними правую руку» сразу показывают, понимает ли ребёнок стороны тела. Движение помогает запомнить слово лучше, чем долгие объяснения.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Подними руку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просит посмотреть вверх или присесть вниз, направление связывается с действием. Такие упражнения помогают понять, где верх и низ, и делают урок живее.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вверх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влево, шаг вправо, поворот на месте — простые движения быстро закрепляют слова темы. Они особенно полезны, когда хочется пошевелиться и не уснуть над тетрадью.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шаг по команде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дотронуться до правого уха, левого плеча или колена превращает урок в короткую проверку внимания. Ребёнок слушает, думает и действует без лишней спешки.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Коснись нужной части тела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руку, которой ребёнок пишет или держит ложку. Но на уроке важно не только привычное движение, а понимание положения частей собственного тела.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медленные упражнения без спешки. Если ребёнок сначала подумает, а потом покажет сторону, ошибка встречается гораздо реже.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левое и правое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помощник — зеркальные действия. Если взрослый показывает движение, ребёнок повторяет его точно, а не наугад. Тут уж левое и правое не хитрят.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произносить слова вслух: «левая», «правая», «вверху», «внизу». Когда слово звучит и движение выполняется одновременно, память работает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Ориентировка в классе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знакомом классе ребёнок быстро замечает, что доска находится впереди, а окна часто расположены сбоку. Такие наблюдения помогают понимать словесные инструкции учителя и не теряться, когда нужно повернуться или посмотреть в нужную сторону.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впереди, окна сбоку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класс как на карту, ориентироваться становится проще и даже немного веселее. Ребёнок находит потолок вверху, пол внизу, а предметы вокруг — как подсказки в большой игре на внимательность.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маленькая карта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можно увидеть, где лежит книга, пенал или тетрадь. Ученики учатся говорить точнее: предмет стоит слева, справа, выше или ниже. Это делает задания понятными и помогает работать аккуратно, без лишней суеты.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книга и место на столе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Ориентировка на листе бумаги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верхний и нижний край листа: так легче понять, где начинать работу и не «убежать» за границы страницы.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ориентировка нужна и на письме, и на рисовании: она делает работу аккуратной, понятной и красивой.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задании сказано «вверху справа», нужно мысленно разделить лист на части и выбрать нужное место без спешки.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 правая стороны листа помогают аккуратно размещать буквы, рисунки и знаки, не сбивая порядок и размер.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выбери, относительно чего сравниваешь предметы: книги, игрушки или рисунка. Без точки отсчёта легко запутаться и дать неточный ответ.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положение двух предметов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может менять своё положение в ответе, если выбрать другую точку отсчёта. Это учит внимательно смотреть на изображение и проверять слова.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где находится один предмет по отношению к другому: слева, справа, выше или ниже. Так описание становится точным.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 отражение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показывает нас так, как будто стороны поменялись местами. Поэтому правая и левая стороны в отражении могут сначала показаться необычными и даже немного смешными.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помогает понять: направление зависит от того, откуда мы смотрим. Значит, слова «слева» и «справа» нужно связывать не только с предметом, но и с точкой отсчёта.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задании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торопиться и точно назвать положение предмета на рисунке или в пространстве.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часто путает левое и правое, если отвечает слишком быстро. Полезно сделать паузу и сначала посмотреть на свои руки и плечи.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забывать, что предметы сравнивают между собой. Нужно не только смотреть на себя, но и замечать соседний объект.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ориентировке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лучше проговорить ответ вслух, двигаться медленно и после этого ещё раз проверить своё решение.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бумаги дети иногда не видят верх и низ, особенно если рисунок расположен в углу. Помогает внимательное рассматривание страницы.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внимание и движение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«Светофор» и «Замри» ребёнок слушает команду, быстро реагирует и запоминает слова направления. Движение помогает закрепить понятия без скучной зубрёжки.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«Найди предмет справа» тренирует внимание и наблюдательность. Когда правила простые и понятные, учиться легче, а ошибки превращаются в весёлые открытия.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4406" y="1686040"/>
            <a:ext cx="267563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точной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показать направление и избежать путаницы. С их помощью легко сказать, где лежит тетрадь или стоит игрушка.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и справа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уточняют, насколько близко стоят предметы и что находится посередине. Благодаря им речь становится точной, короткой и понятной.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 между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 при сравнении двух объектов. Они учат замечать детали и говорить не «где-то там», а очень точно.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и ниже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нужны, когда предмет находится выше или ниже другого. Они помогают аккуратно описывать рисунок, страницу и расположение вещей вокруг.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и внизу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это помогает убирать игрушки по местам, находить нужную книгу и понимать простые просьбы взрослых без долгих объяснений.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ориентировка нужна на уроках математики, письма и труда. Ребёнок быстрее читает задания и аккуратнее выполняет рисунки по образцу.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умение ориентироваться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такие знания тоже полезны: легче понять направление, заметить предметы вокруг и уверенно действовать рядом со взрослыми.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свои умения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стороны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уверенно показывает левую и правую стороны на своём теле и не путается в простых командах. Он может выполнить движение и назвать его правильно.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лист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находит верх и низ на листе бумаги и определяет положение одного предмета относительно другого. Это значит, что ориентировка уже становится надёжной.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Слева, справа, вверху и внизу — это слова, которые помогают не теряться в пространстве. Чем чаще ребёнок наблюдает, сравнивает и играет, тем увереннее справляется с заданиями.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2026-05-20T12:45:37Z</dcterms:created>
  <dcterms:modified xsi:type="dcterms:W3CDTF">2026-05-20T12:45:37Z</dcterms:modified>
</cp:coreProperties>
</file>