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 упало каменное слово...» Анны Ахматовой: тема, образ и смысл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стихотворении, где тяжелое слово становится символом боли и памяти.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писала в годы потрясений и репрессий, когда личная боль становилась частью общей истории. Это придает стихотворению особую силу и сдержанную трагичность.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 контексте эпохи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как поэт XX века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точного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умеет говорить кратко, но так, что каждое слово звучит весомо и запоминается надолго.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стихах часто встречаются любовь, разлука, память, боль утрат и внутренняя стойкость человека.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Поэтесса избегает лишней выразительности: чувства передаются через детали, паузы и напряженное молчание.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поэзия стала важной частью литературы XX века, потому что соединяет личные переживания и историческую трагедию.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образа «каменного слова»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вызывает ощущение холода, неподвижности и тяжести. Поэтому слово, названное каменным, воспринимается как нечто жесткое и беспощадное. Оно не согревает, а ранит.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 внутреннему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передает момент, когда человек будто замирает от услышанного. Слово становится не просто звуком, а сильным переживанием, которое долго не отпускает и оставляет след в памяти.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внешнее действие, а внутреннюю реакцию человека на страшное слово.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чувство обрывается резким ударом, затем возрастает боль, а финал приносит сдержанную собранность.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Анны Ахматовой «И упало каменное слово...»; шкала условная, для визуализации эмоциональной динамики.
</a:t>
            </a:r>
            <a:endParaRPr lang="en-US" sz="6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основные мотивы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разрушительная сила тяжелого слова, которое приносит не просто обиду, а почти приговор и глубокое внутреннее потрясение.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 помогает сохранить правду о пережитом. Даже в боли человек не должен забывать то, что произошло, потому что память поддерживает внутреннюю опору.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страха связан с ощущением одиночества перед бедой. Герой не может сразу ответить, потому что переживание слишком сильное и неожиданное.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достоинства показывает, что страдание не уничтожает человека полностью. Он может молчать, терпеть и все же сохранять нравственную силу.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создают общее трагическое настроение стихотворения.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раскрывает не только чувство героя, но и атмосферу времени, в котором боль становится частью общей судьбы.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Анны Ахматовой «И упало каменное слово...»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переживает сильный внутренний удар. Он не спорит и не кричит, а будто замирает, стараясь выдержать случившееся и не потерять себя.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состоянии заметны страх и беззащитность, но они выражены очень сдержанно. Именно поэтому переживание выглядит правдивым и особенно глубоким.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героя важно не меньше, чем само слово. Оно показывает, что боль может быть скрытой, но от этого не становится менее сильной.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одно слово превращается в внутреннее испытание и память о нем.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 «каменное слово» делает смысл особенно сильным: слово будто становится тяжелым предметом, который давит, ранит и не дает сразу прийти в себя.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создать холодную и тревожную атмосферу. Они подчеркивают жесткость переживания и усиливают ощущение трагической правды.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паузы делают речь резкой и напряженной. Из-за этого стихотворение звучит как внезапный внутренний удар.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закрепляют главное чувство и не дают ему ослабнуть. Благодаря им текст звучит собранно, строго и очень 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трагической эпохе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 закрытых ворот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серой стены стоят люди, почти не двигаясь и не разговаривая. В их ожидании чувствуется тревога, усталость и надежда узнать хоть что-то о близком человеке. Такой эпизод помогает увидеть не один случай, а общее человеческое горе.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стало тише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небо, пустые улицы и холодный свет делают город похожим на место после беды. Здесь особенно заметны одиночество и страх, которые переживают семьи в тяжелое время. Пейзаж подчеркивает не внешнюю, а внутреннюю трагедию эпохи.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среди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стоит отдельно, будто не решается подойти ближе или заговорить. В этой неподвижности передаются ожидание, бессилие и память о случившемся. Такой образ помогает показать, как историческая беда отражается в судьбе каждого.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 и их связь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строится вокруг нескольких связанных чувств и исторического опыта.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боль занимают центральное место, а страх и достоинство помогают раскрыть ответ человека на беду.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Ахматовой «И упало каменное слово...»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ритм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звучит сдержанно и напряженно: чувства не выплескиваются наружу, а будто замирают внутри. Благодаря этому переживание воспринимается особенно остро и правдиво.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 делает строки резкими, почти ударными. Он передает внезапность тяжёлого события, после которого человеку трудно сразу говорить, думать и отвечать.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подробных описаний усиливает силу текста: главное слышится в паузах, в молчании и в недосказанности. Такая форма точно соответствует трагическому содержанию.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720114"/>
            <a:ext cx="4867800" cy="19900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приемы помогают передать трагическое чувство и внутреннее напряжение.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форма здесь не украшает мысль, а делает её более сильной и ощутимой для читателя.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Ахматовой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для школьного анализа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как одно слово способно глубоко ранить человека. На небольшом объеме текста Ахматова показывает силу переживания и точность поэтического слова.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видеть в литературе не только личные чувства, но и историческую память. Через лирический образ открывается боль целой эпохи и многих семей.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воспитывает внимательное отношение к слову и к чужой беде. Он напоминает, что за резкой фразой может стоять тяжелое последствие для другого человека.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9 класса это важный пример соединения лирики, истории и нравственного смысла. Стихотворение помогает говорить о достоинстве, памяти и внутренней стойкости.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беды к внутренней силе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переживание тяжёлой новости приводит не к слому, а к сохранению памяти и достоинства.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для раскрытия настроения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работает и одинокая фигура на фоне тишины или серого города. Она показывает не действие, а состояние человека: ожидание, внутреннее напряжение и ощущение, что мир на мгновение остановился.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подходят холодные оттенки, серый камень, трещины в поверхности и пустое пространство вокруг. Такие детали делают образ строгим и помогают передать тяжесть сказанного слова без лишней драмы.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начала и финала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преобладает внезапность, а в финале — более спокойное, но очень тяжелое внутреннее состояние.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движется от острой боли к сдержанной устойчивости, поэтому финал звучит не светло, а мужественно.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стихотворения А. А. Ахматовой «И упало каменное слово...»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стать настоящим испытанием и изменить состояние человека. Ахматова показывает, что сила речи бывает не только поддерживающей, но и разрушительной.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ответ на беду — не громкий протест, а способность помнить, терпеть и не терять внутреннего достоинства. Именно это делает героя сильным.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говорит о том, что трагедия не уничтожает человека, если он сохраняет честность перед собой. Память и стойкость становятся формой нравственной победы.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слово, память, достоинство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тяжёлое слово может ранить так же сильно, как событие. Но память о пережитом и внутренняя стойкость помогают человеку сохранить достоинство и не сломаться.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2026-05-19T07:57:38Z</dcterms:created>
  <dcterms:modified xsi:type="dcterms:W3CDTF">2026-05-19T07:57:38Z</dcterms:modified>
</cp:coreProperties>
</file>