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жизнедеятельности многоклеточных организмов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ключевые системы и процессы, поддерживающие жизнь сложных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организмы: разнообразие и значение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отличаются сложной структурой и специализацией клеток. Животные и растения развили системы для выживания и освоения разных сред обитания.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базовой единицей живого, выполняя все жизненно важные функции. Ее структура и химические процессы обеспечивают жизнеспособность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как объединение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клетки формируют ткани: эпителиальную, мышечную, нервную и соединительную. Каждая ткань выполняет специализированные задачи в организме.
</a:t>
            </a:r>
            <a:endParaRPr lang="en-US" sz="148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объединяются в органы, выполняющие конкретные функции. Органы связаны в системы, обеспечивающие комплексное выполнение жизненных процессов.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от клетки до системы органов
</a:t>
            </a:r>
            <a:endParaRPr lang="en-US" sz="24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многоклеточных организмов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функции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дыхание и выделение обеспечивают обмен веществ и энергии, поддерживают рост и развитие. Каждый процесс жизненно важен для поддержания здоровья.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процессов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раздражимость способствуют адаптации и продолжению рода. Иммунитет и гомеостаз поддерживают внутреннее равновесие и защиту от внешних факторов.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переработку пищи и всасывание питательных веществ. Включает полость рта, желудок и кишечник, а также вспомогательные железы.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дыхательная системы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транспорт кислорода, углекислого газа и питательных веществ, а также удаление продуктов обмена. Важна их тесная взаимосвязь для эффективности.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системы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функции организма, обеспечивая координацию и адаптацию к изменениям среды за счет нервных импульсов и гормонов.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систем органов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расщеплении молекул пищи выделяется энергия, накопленная в молекулах АТФ. Этот процесс поддерживает работу всех клеток организма.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 синтез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энергии клетка строит новые молекулы и ткани, обеспечивая рост и восстановление организма после повреждений.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процессы у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световую энергию в химическую через фотосинтез. Животные используют аэробное дыхание для генерации энергии из пищи.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Метаболизм: обмен веществ и энергии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 и водного баланса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температура регулируется потоотделением, дыханием и поведением, что предотвращает перегрев и обезвоживание.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водный баланс через транспирацию и изменение проницаемости клеток, обеспечивая устойчивость к засухе.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движения у животных и растений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 животных обеспечивается мышцами и скелетом, что позволяет искать питание, избегать опасностей и размножаться.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перемещают листьев и корней в ответ на свет и воду, а молекулярные двигатели внутри клеток обеспечивают внутренний транспорт.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7245" y="1406675"/>
            <a:ext cx="4304260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жизнедеятельности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органы жизненно важных систем у разных организмов.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 адаптированы к функциям и условиям среды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11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многоклеточных: дыхание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дыхания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газообмен происходит в легочных альвеолах, у рыб — в жабрах, где кислород и углекислый газ диффундируют через тонкие поверхности.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осуществляют газообмен через устьица и межклетники, обеспечивая обмен кислородом и углекислым газом в процессе фотосинтеза и дыхания.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питание включает поступление, расщепление и усвоение питательных веществ. Пищеварительная система состоит из рта, желудка, кишечника и желез, обеспечивающих ферментативное разложение пищи на основные компоненты.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питание основано на фотосинтезе — преобразовании света в энергию и синтезе глюкозы. Минеральные вещества и воду корни поглощают из почвы, обеспечивая необходимый элементный состав для роста и развития.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его физиологические механизмы
</a:t>
            </a:r>
            <a:endParaRPr lang="en-US" sz="2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и одинарное кровообращение у позвоночных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птиц реализован двойной круг кровообращения, что повышает эффективность снабжения органов кислородом. У рыб — один круг, позволяющий адаптироваться к водной среде. Каждая схема отражает экологические особенности вида.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 функции её компонентов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клеточных элементов: эритроцитов, переносящих кислород; лейкоцитов, отвечающих за иммунитет; тромбоцитов, участвующих в свертывании. Такая организация обеспечивает жизнедеятельность и защиту организма.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мотор кровообращения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генерирует ритмические сокращения, создавая давление для циркуляции крови. Его строение и количество камер различаются у животных, адаптируя систему под нужды конкретного организма.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работы кровеносной системы
</a:t>
            </a:r>
            <a:endParaRPr lang="en-US" sz="26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их роль в поддержании чистоты внутренней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почки фильтруют кровь, удаляя токсичные вещества и избыток жидкости. Этот процесс жизненно важен для стабилизации химического баланса и предотвращения интоксикаций.
</a:t>
            </a:r>
            <a:endParaRPr lang="en-US" sz="1236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структуры у насекомых 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7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Мальпигиевы сосуды у насекомых выполняют функцию экскреции, соединяясь с кишечником. У птиц выделение осуществляется через клоаку, что служит адаптацией к снижению потерь воды в аэродинамичном теле.
</a:t>
            </a:r>
            <a:endParaRPr lang="en-US" sz="133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 растений: устьица, гидатоды и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воду через устьица и капли через гидатоды, параллельно выделяя фитонциды и смолы для защиты от патогенов и насекомых, что важно для их выживания и экосистемной устойчивости.
</a:t>
            </a:r>
            <a:endParaRPr lang="en-US" sz="138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механизмов выделения у организмов
</a:t>
            </a:r>
            <a:endParaRPr lang="en-US" sz="23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способы продолжения рода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многоклеточных связано со слиянием специализированных клеток — гамет, что обеспечивает генетическое разнообразие потомства и адаптацию видов к изменяющейся среде.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увеличивать численность, обеспечивая идентичность потомства. Вегетативное размножение растений и почкование у гидры — типичные примеры такого способа, регулируемого внутренними и внешними факторами.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Неограниченный рост растений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к постоянному росту благодаря меристемам, расположенным на кончиках и боках стеблей и корней. Это обеспечивает увеличение массы и размеров органов в течение всей жизни.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рост животных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рост обычно завершается после формирования органов и тканей. Этот процесс тесно связан с половым созреванием, после которого продолжается развитие функциональных систем, но не увеличивается количество клеток.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роста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и ауксины у растений, а также соматотропин у млекопитающих регулируют скорость и направление роста, обеспечивая адаптацию к экологическим условиям и потребностям организма.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развитие: биологические особенности и механизмы
</a:t>
            </a:r>
            <a:endParaRPr lang="en-US" sz="26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раздражимость реализуется через нервную систему, обеспечивающую быструю передачу электрических сигналов, и эндокринную систему, регулирующую долгосрочные изменения с помощью гормонов.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реакции на внешние раздражители выражаются в тропизмах — изменении направления роста под воздействием света, гравитации или влаги. Фитогормоны, например ауксин, координируют такие адаптивные ответы для выживания.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координация процессов
</a:t>
            </a:r>
            <a:endParaRPr lang="en-US" sz="29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внутренней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быструю адаптацию к изменениям внешней среды, участвуя в процессах терморегуляции и водно-солевого баланса через обратные связи и рефлексы.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эндокринной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обмен веществ, поддержание pH и осмотического давления, обеспечивая длительную стабильность внутренней среды организма, что критично для устойчивости функций.
</a:t>
            </a:r>
            <a:endParaRPr lang="en-US" sz="144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Осмотическая регуляция и транспирация позволяют растениям поддерживать водный баланс и температуру, предотвращая стресс и повреждения тканей в изменяющихся условиях.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поддержания гомеостаза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 приобретённый иммунитет человека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обеспечивает немедленную защиту посредством фагоцитоза и воспаления. Приобретённый иммунитет включает выработку антител B-лимфоцитами для целенаправленного устранения патогенов.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состав иммунной системы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T-киллеры и натуральные киллеры уничтожают инфицированные и мутантные клетки, а макрофаги очищают ткани, обеспечивая поддержание здоровья организма на клеточном уровне.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растений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фитонциды, усиливают утолщение клеточных стенок и закрывают устьица, что препятствует проникновению патогенов и минимизирует повреждения.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защитные функции у растений и животных
</a:t>
            </a:r>
            <a:endParaRPr lang="en-US" sz="26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жизненных процессов и влияние окружающей среды
</a:t>
            </a:r>
            <a:endParaRPr lang="en-US" sz="2566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такие как сахарный диабет или нефрит, возникают из-за нарушения регуляции обменных процессов и функций органов, влияя на общее состояние здоровья и снижая жизненный тонус.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— токсины, инфекции, радиация и мутации — могут вызвать сбои иммунитета и обмена веществ, а стресс ухудшает адаптационные возможности организма и способствует развитию хронических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жизненных процессов многоклеточных организмов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знание механизмов жизнедеятельности позволяет прогнозировать последствия внешних воздействий, совершенствовать медицинские технологии и бережно относиться к биосфере, обеспечивая устойчивое развитие природы и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2026-05-10T07:03:27Z</dcterms:created>
  <dcterms:modified xsi:type="dcterms:W3CDTF">2026-05-10T07:03:27Z</dcterms:modified>
</cp:coreProperties>
</file>