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 лиственные леса: природные зоны умеренного пояса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устроены леса умеренного пояса и почему они так разнообразны.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леса умеренного пояса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 лиственные леса формируются там, где достаточно влаги, лето сравнительно тёплое, а зима заметно отличается от лета. Такие леса широко распространены в Европе, России, Восточной Азии и Северной Америке.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смешанного леса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состав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смешанном лесу рядом растут хвойные и лиственные породы. Это создаёт разнообразие условий для живых организмов и делает лес особенно устойчивым к сезонным изменениям.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устроен по этажам: высокие деревья образуют верхний ярус, ниже располагаются кустарники и травы. Такое распределение помогает растениям получать свет и влагу.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пологом леса развиваются мхи, папоротники, грибы и лесные цветы. Влажная тень здесь подходит видам, которым трудно расти на открытых пространствах.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в лесу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опушки, в середине леса и под густой кроной освещённость и влажность различаются. Поэтому растения и животные распределяются неравномерно.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Лиственный лес летом и осенью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густота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кроны лиственных деревьев смыкаются, и лес становится тенистым. В таких условиях хорошо растут травы, папоротники и кустарники, которым не требуется много прямого света.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желтеют, оранжевеют и краснеют. Лес приобретает яркий, заметный издалека облик, который особенно хорошо показывает сезонные изменения в природе.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зимой деревья сбрасывают листья, чтобы уменьшить потерю влаги и пережить холодный период. Это важное приспособление к умеренному климату.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облика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лес в разные месяцы выглядит по-разному: летом он плотный и зелёный, а осенью — светлый и разноцветный. Именно это делает лиственный лес особенно выразительным.
</a:t>
            </a:r>
            <a:endParaRPr lang="en-US" sz="12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леса по группам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лесу ни одна группа не существует отдельно: ярусы дополняют друг друга и зависят от условий участка.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обычно имеет сбалансированный, но неравномерный состав: доля деревьев больше, а нижние ярусы меняются сильнее по влажности и свету.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листья меняют цвет и опадают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дня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световой день становится короче, и дерево получает меньше энергии для активной работы листьев.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хлорофилла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пигмент образуется слабее, поэтому становятся заметны жёлтые и красные вещества, уже содержащиеся в листе.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Отделительный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основания черешка формируется специальный слой, который постепенно перекрывает поступление воды и питательных веществ.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опадают, а дерево так лучше сохраняет влагу и защищает себя от зимнего холода.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леса по временам года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круг отражает, как лесная экосистема меняется в течение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смешанных и лиственных лесов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лесов характерны серые лесные и дерново-подзолистые почвы. Они образуются в условиях достаточной влаги и постоянного поступления органических остатков.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опада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хвоя и тонкие ветки постепенно разлагаются, образуя перегной. Благодаря этому почва получает питательные вещества, необходимые лесным растениям.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почвообразования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бактерии и дождевые черви перерабатывают органические остатки и перемешивают почву. Без них лесная подстилка разлагалась бы гораздо медленнее.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и 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почвы обычно уступают чернозёмам по плодородию, но при достаточном увлажнении хорошо поддерживают рост деревьев, кустарников и трав.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 и их обитатели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ярус леса имеет свои условия освещения, влажности и питания, поэтому в нём живут разные организмы.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ярус, тем меньше света и больше влаги; поэтому состав живых организмов заметно меняется от кроны к почве.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деревья и кустарники леса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 сосна нередко растут рядом с лиственными деревьями. В смешанном лесу они придают верхнему ярусу густоту и помогают сохранять зелёный облик в холодный сезон.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берёза, клён, липа и осина — обычные представители этих лесов. Они по-разному переносят свет, влагу и сезонные изменения погоды.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Подлесок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нижнем ярусе часто встречаются рябина, лещина, калина, шиповник и можжевельник. Эти растения образуют переход между деревьями и травами.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высоких и низких пород делает лес многоярусным и богатым видами. Именно поэтому он выглядит не однообразно, а очень живо и сложно.
</a:t>
            </a:r>
            <a:endParaRPr lang="en-US" sz="12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655" y="1887806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леса и их приспособления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передвижение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Лось, косуля и заяц спасаются бегом и прыжками, а белка легко перемещается по ветвям. Такая подвижность помогает животным находить корм, уходить от опасности и менять места обитания.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многих лесных животных помогает им сливаться со стволами, корой, листвой и тенью. Это особенно важно для зайца, лисицы, белки и молодых птиц, которым нужно скрываться от хищников.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в лесу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Дупла, густые кустарники, норы и завалы веток служат животным надёжным убежищем. В них прячутся ежи, белки, совы и многие мелкие зверьки, особенно зимой и во время непогоды.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перелёты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зиме часть животных запасает корм: белка прячет орехи, а некоторые звери делают тайники с семенами и желудями. Перелётные птицы улетают в тёплые края, чтобы пережить холодный сезон.
</a:t>
            </a:r>
            <a:endParaRPr lang="en-US" sz="9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цепи питания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пищевая сеть начинается с растений, а затем связывает десятки видов животных и организмов-разрушителей. Чем разнообразнее растения, тем устойчивее вся экосистема.
</a:t>
            </a:r>
            <a:endParaRPr lang="en-US" sz="1054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растений цепи питания распадаются, а разрушители органики завершают круг веществ и возвращают питание в почву.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«Смешанные и лиственные леса»; схема носит обобщающий характер.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мхи и лишайники в лесной экосистеме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 — разложители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перерабатывают опавшие листья, ветки и мёртвую древесину. Благодаря этому питательные вещества снова становятся доступными растениям, а лесная подстилка не накапливается слишком толстыми слоями.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сохраняют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образуют плотный мягкий покров на почве, камнях и пнях. Они удерживают воду, смягчают пересыхание подстилки и создают условия для жизни мелких организмов и молодых растений.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 индикатор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растут медленно и особенно чувствительны к загрязнению воздуха. Поэтому их обилие часто говорит о более чистом и спокойном участке леса, где меньше пыли и дыма.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тенистых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густом лесу мало света, а разложение органики идёт медленно. Именно там грибы, мхи и лишайники особенно важны: они поддерживают влажность, участвуют в круговороте веществ и сохраняют жизнь под пологом леса.
</a:t>
            </a:r>
            <a:endParaRPr lang="en-US" sz="10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лес восстанавливается после пожара или вырубки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естественного восстановления леса — сукцессии — после сильного нарушения растительного покрова.
</a:t>
            </a:r>
            <a:endParaRPr lang="en-US" sz="8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России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особенно широко распространены в европейской части России. Здесь климат достаточно влажный, а лето теплее, чем в северной тайге, поэтому рядом растут и хвойные, и лиственные породы.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тайги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тайги хвойные деревья постепенно соседствуют с берёзой, осиной, клёном и другими лиственными породами. Такое сочетание показывает переходные природные условия между холодной тайгой и более тёплыми районами.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умеренного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леса встречаются ещё южнее, где вегетационный период длиннее и больше тепла. Там особенно хорошо развиваются широколиственные деревья, а травяной покров становится более разнообразным и густым.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лес полезен человеку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не только хозяйству, но и повседневной жизни людей: он делает воздух чище, смягчает жару летом и уменьшает силу ветра в открытой местности.
</a:t>
            </a:r>
            <a:endParaRPr lang="en-US" sz="1098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ценность леса связана с его экологическими функциями: они одновременно поддерживают природу, здоровье людей и устойчивость территории.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«Смешанные и лиственные леса»; диаграмма иллюстративная.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лесу и меры охраны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большинство угроз связано с деятельностью человека, а защита леса требует правил, контроля и бережного поведения.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соблюдать правила и восстанавливать лес после нарушений, экосистема сохраняет свою устойчивость и способность обновляться.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«Смешанные и лиственные леса».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45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00" y="2139982"/>
            <a:ext cx="4020300" cy="8637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25" y="3037782"/>
            <a:ext cx="4020300" cy="8637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3625" y="3935582"/>
            <a:ext cx="4020300" cy="8637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 разные времена года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кажется почти неподвижным. Деревья стоят без листьев, а снег подчёркивает каждую ветку и каждый след зверя. В такой картине особенно заметны укрытия животных и их осторожные переходы между деревьями.
</a:t>
            </a:r>
            <a:endParaRPr lang="en-US" sz="1066" dirty="0"/>
          </a:p>
        </p:txBody>
      </p:sp>
      <p:sp>
        <p:nvSpPr>
          <p:cNvPr id="13" name="Text 3"/>
          <p:cNvSpPr txBox="1"/>
          <p:nvPr/>
        </p:nvSpPr>
        <p:spPr>
          <a:xfrm>
            <a:off x="406300" y="2240627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лес постепенно наполняется влагой и светом. На деревьях набухают почки, на земле появляются первые цветы и свежая зелень, а подстилка оживает после долгого холодного периода.
</a:t>
            </a:r>
            <a:endParaRPr lang="en-US" sz="1068" dirty="0"/>
          </a:p>
        </p:txBody>
      </p:sp>
      <p:sp>
        <p:nvSpPr>
          <p:cNvPr id="14" name="Text 4"/>
          <p:cNvSpPr txBox="1"/>
          <p:nvPr/>
        </p:nvSpPr>
        <p:spPr>
          <a:xfrm>
            <a:off x="406311" y="313842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густота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кроны смыкаются, и в лесу становится прохладнее и темнее. В тени активно растут травы и кустарники, а птицы и насекомые используют богатый растительный покров как укрытие и источник корма.
</a:t>
            </a:r>
            <a:endParaRPr lang="en-US" sz="1068" dirty="0"/>
          </a:p>
        </p:txBody>
      </p:sp>
      <p:sp>
        <p:nvSpPr>
          <p:cNvPr id="15" name="Text 5"/>
          <p:cNvSpPr txBox="1"/>
          <p:nvPr/>
        </p:nvSpPr>
        <p:spPr>
          <a:xfrm>
            <a:off x="406311" y="403622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многоцветье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лес меняет окраску особенно заметно. Листья становятся жёлтыми, оранжевыми и красными, а затем опадают, создавая яркий ковёр на земле и подготавливая деревья к зимнему покою.
</a:t>
            </a:r>
            <a:endParaRPr lang="en-US" sz="10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100+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может сосуществовать в одном лесном массиве, если условия среды остаются разнообразными и устойчивыми.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биологии.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участок леса способен поддерживать удивительно богатую жизнь: растения, животные, грибы и микроорганизмы образуют тесно связанную систему.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смешанные и лиственные леса нужно беречь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 лиственные леса важны для природы и человека: они очищают воздух, сохраняют почвы, дают дом животным и поддерживают устойчивость ландшафтов. Беречь их — значит сохранять природное равновесие.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2026-06-02T16:05:16Z</dcterms:created>
  <dcterms:modified xsi:type="dcterms:W3CDTF">2026-06-02T16:05:16Z</dcterms:modified>
</cp:coreProperties>
</file>