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Удивительный мир музыкальных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рисует картины без слов: чувства, движение, пространство и характер.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на уроке музыки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уроке мы узнаем, как музыка передаёт смысл без слов: через мелодию, ритм, темп, динамику, тембр и лад. Эти средства помогают услышать радость, тревогу, нежность, торжественность и загадку.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музыкальный образ
</a:t>
            </a:r>
            <a:endParaRPr lang="en-US" sz="2959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задаёт линию образа: она может быть плавной, скачкообразной, светлой или напряжённой, поэтому сразу определяет общий характер звучания.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образ движущимся или спокойным: он может напоминать шаг, бег, танец, биение сердца или шумную людскую толпу.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помогает различать инструменты и голоса, а темп и динамика усиливают впечатление движения, силы, мягкости или внезапного напряжения.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тоже меняет настроение: мажор чаще звучит светло и радостно, а минор создаёт ощущение задумчивости, мягкой грусти или тайны.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в музыке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передавать дождь, ветер, грозу, журчание воды, пение птиц и шелест листьев. Для этого композитор использует высокие регистры, повторяющиеся фигуры, быстрые пассажи и резкие акценты.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весны, бури, моря или леса особенно выразительны в пьесах с яркой звуковой картиной. Такой образ легко представить, если мысленно соединить музыку с небом, деревьями, водой или грозовыми облаками.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сильнее всего создают образ
</a:t>
            </a:r>
            <a:endParaRPr lang="en-US" sz="279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средства работают вместе, но мелодия чаще всего задаёт главный смысл образа.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школьным примерам ведущую роль обычно играет мелодия, а остальные средства уточняют и усиливают впечатление.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темы «Музыкальные образы» для 6 класса; схема носит обобщающий характер.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портрет героя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может показать смелого, доброго, смешного, таинственного или торжественного героя. Для этого он подбирает особую мелодию, ритм и тембр, чтобы характер был узнаваем уже с первых звуков.
</a:t>
            </a:r>
            <a:endParaRPr lang="en-US" sz="138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часто ассоциируются с силой, серьёзностью и тяжестью, а высокие — с лёгкостью, светом и подвижностью. Такое различие помогает услышать, каким может быть персонаж по своему облику и поведению.
</a:t>
            </a:r>
            <a:endParaRPr lang="en-US" sz="1353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тема делает героя узнаваемым, а изменения мелодии и ритма показывают, как он меняется в ходе действия: волнуется, радуется, взрослеет или преодолевает трудности.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 музыкальные приёмы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средства создают нужное впечатление.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меняется в зависимости от сочетания средств: темп, тембр и ритм особенно заметно влияют на общее впечатление.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музыкальной выразительности для 6 класса.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музыкальный образ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замысла композитора и выбора выразительных средств.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животных в музыке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 обычно изображают лёгкими высокими звуками, короткими мотивами и быстрыми повторами. Такая музыка напоминает взмах крыльев, щебетание и живое движение в воздухе.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Медведя передают тяжёлыми, медленными звуками, а зайца или белку — пружинистым ритмом и скачками мелодии. Благодаря этому слушатель легко узнаёт повадки животного без слов.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настроение музыкального образа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восприятие влияют не только скорость, но и лад, регистр и динамика звучания.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темп, тем чаще возникает ощущение движения и напряжения; медленный темп обычно создаёт спокойствие или задумчивость.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учебной теме «Музыкальные образы»; значения условные, для наглядного сравнения.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и яркие образы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 общность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легко объединяют людей: припев подхватывается всеми, а ясный ритм и простая мелодия создают ощущение совместного праздника, дружбы и единства.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дорога
</a:t>
            </a:r>
            <a:pPr algn="ctr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 работе или пути слышатся мерный шаг, размеренное движение и повторяющиеся интонации. Так музыка передает повседневную жизнь, привычный труд и длинную дорогу.
</a:t>
            </a:r>
            <a:endParaRPr lang="en-US" sz="1225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традиции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хранит память о быте и обычаях. Через знакомые напевы и слова она создает теплый образ дома, семейного круга и уклада, понятного нескольким поколениям.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народа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мелодии, интонации и ритма помогают услышать в народной музыке черты характера: широту, задор, задумчивость или мягкость, которые связаны с жизнью и традициями народа.
</a:t>
            </a:r>
            <a:endParaRPr lang="en-US" sz="12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театр в музыке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контрасты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сказочной музыке особенно заметны противоположности: свет и тьма, добро и зло, смелость и страх. Именно на таких контрастах строится яркий и запоминающийся образ.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и балете музыка соединяется с движением, костюмами и сценой. Поэтому персонаж воспринимается сразу через звучание, жест, цвет и театральное действие.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и балет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чаще всего встречаются в музыке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образы нередко пересекаются: природа может передавать настроение героя, а событие — раскрывать чувство.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музыка обращается к чувствам и природе: их проще всего выразить интонацией, темпом и тембром.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«Музыкальные образы» для 6 класса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признака помогают распознать лейтмотив: повторяемость, связь с образом и способность меняться вместе с сюжетом.
</a:t>
            </a:r>
            <a:endParaRPr lang="en-US" sz="1387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Лейтмотив сразу узнается на слух и помогает слушателю следить за героем или идеей без слов, даже если тема звучит в измененном виде.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музыки: понятие лейтмотива; учебное обобщение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0" y="1128900"/>
            <a:ext cx="363120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Тембры инструментов и их образная окраска
</a:t>
            </a:r>
            <a:endParaRPr lang="en-US" sz="2804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меняется в зависимости от тембра: инструмент не только звучит, но и «рисует» настроение.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средствам музыкальной выразительности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помогает услышать не только высоту звука, но и его характер. Одни инструменты звучат мягко, другие — ярко и торжественно.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слушатель распознает музыкальный образ
</a:t>
            </a:r>
            <a:endParaRPr lang="en-US" sz="267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том, как человек воспринимает звучание и связывает его с жизненными ассоциациями.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образы в кино и мультфильмах
</a:t>
            </a:r>
            <a:endParaRPr lang="en-US" sz="273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на экране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уже задает ситуацию, но именно музыка уточняет, будет ли она спокойной, тревожной, смешной или торжественной.
</a:t>
            </a:r>
            <a:endParaRPr lang="en-US" sz="1067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кадр меняется по смыслу, если звучит другая мелодия: тихая делает его мягким, а резкая — напряженным.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музыкального решения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героя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запоминающаяся тема помогает быстро узнать персонажа и понять его настроение, даже если на экране нет слов.
</a:t>
            </a:r>
            <a:endParaRPr lang="en-US" sz="1067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связать музыку с цветом и движением
</a:t>
            </a:r>
            <a:endParaRPr lang="en-US" sz="2215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часто воспринимаются как светлые, легкие и прозрачные, а низкие — как темные, плотные и тяжелые. Так слух невольно превращает звук в цвет и форму.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 напоминает резкое движение, а плавная мелодия — мягкую линию или волну. Поэтому музыку легко представлять как рисунок, который движется во времени.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которые чаще всего вызывает музыка
</a:t>
            </a:r>
            <a:endParaRPr lang="en-US" sz="268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эмоции возникают не только из-за мелодии, но и из-за регистра, тембра и гармонии, которые меняют общее впечатление.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чаще всего связывается с радостью и спокойствием, но может быстро переходить к тревоге или торжеству при смене выразительных средств.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«Музыкальные образы» для 6 класса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музыкальные образы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образы учат слышать смысл в звучании: они делают музыку понятной, помогают запоминать ее и показывают, как звуки могут рассказывать о мире, чувствах и событиях.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2026-05-24T23:40:58Z</dcterms:created>
  <dcterms:modified xsi:type="dcterms:W3CDTF">2026-05-24T23:40:58Z</dcterms:modified>
</cp:coreProperties>
</file>