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Прогнозирование цунами и уменьшение ущерба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Цунами можно заранее распознать и вовремя спасти людей.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Цунами: как увидеть опасность и успеть действовать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Цунами быстро превращают спокойное море в угрозу для побережья. Для ОБЗР важно уметь замечать признаки опасности, понимать, почему волна усиливается у берега, и действовать без промедления.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 могут прийти подряд и несколько раз затопить берег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материалы по теме цунами и наблюдению за ними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890" y="1330962"/>
            <a:ext cx="2818463" cy="24815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Цунами — это не одиночный удар воды, а серия волн. Поэтому опасность сохраняется дольше, чем кажется в первые минуты.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причина — смещение морского дна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Подводные землетрясения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цунами возникают там, где одна литосферная плита уходит под другую. Резкое смещение дна поднимает или опускает огромный объём воды.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Редкие, но опасные источники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Подводные оползни, обвалы берегов и крупные извержения вулканов тоже могут вызвать цунами. Они реже встречаются, но способны дать очень разрушительный эффект.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цунами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процесса от подводного толчка до затопления берега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695" y="2025492"/>
            <a:ext cx="342803" cy="274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1157" y="2025492"/>
            <a:ext cx="342803" cy="274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7618" y="2010257"/>
            <a:ext cx="342803" cy="30471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59234" y="1992620"/>
            <a:ext cx="212493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землетрясение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берега ощущается сильный и длительный толчок, это самый важный тревожный сигнал. В такой ситуации нельзя ждать подтверждения — нужно сразу уходить в безопасное место.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Гул со стороны моря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Необычный громкий шум, похожий на далёкий поезд или гром, может означать приближение опасной волны. Такой звук особенно важен, если он появился внезапно и без видимой причины.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отлив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море быстро отступает и открывает дно, это очень опасный признак. Иногда именно после такого отлива приходит первая волна, поэтому к воде подходить нельзя.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Немедленный уход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любом из этих признаков нужно быстро двигаться на возвышенность или в безопасную зону. Важны скорость, спокойствие и помощь тем, кто не может уйти сам.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возможного цунами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цунами в зависимости от глубины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глубина, тем сильнее волна тормозится и тем опаснее становится для прибрежной застройки.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резкое замедление на мелководье: энергия волны переходит в рост её высоты и разрушительной силы.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 справочные материалы по цунами; значения приведены ориентировочно
</a:t>
            </a:r>
            <a:endParaRPr lang="en-US" sz="97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5370" y="1835776"/>
            <a:ext cx="5722616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цунами и их последствия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несколько известных событий и подчёркивает, что ущерб зависит не только от силы волны, но и от подготовки 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потери происходят там, где побережье уязвимо и люди не успевают эвакуироваться вовремя.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исторические данные о крупных цунами
</a:t>
            </a:r>
            <a:endParaRPr lang="en-US" sz="99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работают системы раннего предупреждения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Сейсмостанции первыми фиксируют подводное землетрясение и помогают быстро понять, где возник источник опасности. Это даёт старт проверке, может ли толчок вызвать цунами.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GPS-приёмники и буи DART уточняют, как сместилась земная кора и изменилась ли высота воды в океане. Так специалисты получают более точную картину происходящего.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анализа данных центры оповещения рассчитывают вероятность цунами и примерное время прихода волны. Затем предупреждение передают на побережье через сирены, сообщения и службы спасения.
</a:t>
            </a:r>
            <a:endParaRPr lang="en-US" sz="85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наблюдения за цунами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системы дополняют друг друга: одни замечают толчок, другие подтверждают появление волны и уточняют её движение.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Самую раннюю информацию дают сейсмографы, а остальные средства помогают проверить угрозу и уточнить прогноз для берега.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 роли средств наблюдения в системе оповещения
</a:t>
            </a:r>
            <a:endParaRPr lang="en-US" sz="96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подводное землетрясение, тем выше вероятность опасного цунами, особенно если очаг находится близко к поверхности и у побережья.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каким признакам оценивают угрозу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значение имеет тип разлома: опаснее всего вертикальное смещение морского дна, когда вода резко поднимается или опускается на большой площади.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эпицентр расположен далеко от берега, у служб есть больше времени на расчет и оповещение, а при близком очаге счет идет на минуты.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дна и берега может усиливать волну: в бухтах, проливах и на мелководье вода замедляется, но становится выше и разрушительнее.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волны по океану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получает данные о землетрясении и рассчитывает, куда направится волна, как быстро она доберется до берега и какие районы окажутся под угрозой первыми. Это помогает спасателям заранее определить время для эвакуации.
</a:t>
            </a:r>
            <a:endParaRPr lang="en-US" sz="94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затопления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7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видны низкие кварталы, дороги к возвышенности и места, где вода может особенно сильно зайти в бухты или узкие проходы. Такая карта показывает, какие улицы нужно освобождать в первую очередь.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усиленной 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Компьютерный расчет выделяет участки, где высота волны может увеличиться из-за формы берега или морского дна. Эти зоны требуют более строгих правил строительства и более короткого маршрута к безопасному месту.
</a:t>
            </a:r>
            <a:endParaRPr lang="en-US" sz="941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компьютерные модели помогают оценить цунами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при получении сигнала тревоги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угрозе цунами: от оповещения до возвращения после разрешения спасательных служб.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1–2 м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такая высота способна сбить человека с ног и унести легкие предметы.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ОБЗР и правилам безопасности при цунами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890" y="1330962"/>
            <a:ext cx="2818463" cy="24815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цунами нельзя ждать, пока волна станет заметной: опасность приходит быстро, а задержка увеличивает риск для людей на побережье.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953" y="1835776"/>
            <a:ext cx="5722616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уменьшения ущерба на побережье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инженерных, природных и организационных мер помогает уменьшить разрушения и быстрее вывести людей в безопасную зону.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результат дает не одна мера, а их сочетание: защита берега, безопасная планировка и быстрый вывод людей из опасной зоны.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ОБЗР и основам защиты населения
</a:t>
            </a:r>
            <a:endParaRPr lang="en-US" sz="93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Инженерная защита побережья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стены, дамбы и волнорезы принимают на себя часть энергии волны и уменьшают ее удар по зданиям, дорогам и портовым сооружениям.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Здания на сваях или на более высоком уровне меньше страдают от затопления, а усиленные морские барьеры помогают дольше удерживать воду у берега.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цунами 2011 года в Японии во многих районах усилили защитные сооружения и требования к зданиям, но эвакуация и оповещение остаются обязательными.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уменьшает потери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меры работают особенно эффективно вместе, когда предупреждение подкрепляется отработанными действиями 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дают раннее предупреждение и эвакуация: именно они быстрее всего уменьшают число жертв в первые минуты.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ОБЗР и международной практике предупреждения цунами
</a:t>
            </a:r>
            <a:endParaRPr lang="en-US" sz="93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дома и в школе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важно заранее обсудить семейный план, узнать маршрут к возвышенности и проверить, как работают местные сирены и схемы эвакуации.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Тревожный набор должен включать воду, фонарик, батарейки, аптечку и копии документов, чтобы не терять время на сборы в опасный момент.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помогают тренировочные эвакуации, понятные правила поведения, списки учеников и заранее определенные места сбора для всего класса.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уязвимы низкие берега, узкие бухты и густо застроенные районы у воды: там волна быстрее достигает домов и сильнее затапливает территорию.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выше там, где до безопасной высоты далеко, а дороги к ней узкие или перегружены. На изображении хорошо показать контраст между высоким берегом и низкой прибрежной зоной.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риск цунами особенно высок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Цунами нельзя остановить, но можно спасти людей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 этой теме — вовремя заметить угрозу, быстро уйти от берега и заранее знать маршрут эвакуации. Именно первые минуты решают исход для людей и побережья.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2026-05-20T23:40:51Z</dcterms:created>
  <dcterms:modified xsi:type="dcterms:W3CDTF">2026-05-20T23:40:51Z</dcterms:modified>
</cp:coreProperties>
</file>