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спутник: книга как верный помощник в мире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учиться, думать и понимать людей.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восьмом классе литература учит видеть не только сюжет, но и смысл: конфликт, характер героя, авторскую оценку и связь с эпохой. Она развивает речь, наблюдательность и умение аргументировать своё мнение по тексту.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важна в 8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Литературным спутником становится книга, к которой человек мысленно возвращается снова и снова: из-за героя, важной цитаты или сильного впечатления от прочитанного.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таким спутником часто оказывается произведение, где узнаются школьная дружба, первые сомнения, выбор между добром и эгоизмом, честностью и удобством.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объект чтения, а источник жизненных примеров, сравнений и выводов, которые помогают лучше понимать себя и поступки других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литературный спутник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над раскрытой книгой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раскрытая книга с закладкой, рядом горит настольная лампа. Такой кадр передаёт тишину чтения, сосредоточенность и ощущение, что текст становится частью личной памяти и размышлений.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стол и следы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стол, листы с пометками, карандаш и чашка чая создают образ школьной работы с книгой. Здесь особенно заметны память, воображение и привычка возвращаться к важным страницам снова.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 рядом с читателем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писателей, полка с томами и аккуратно открытая книга соединяют личный опыт школьника с миром русской литературы. Такой образ подчёркивает, что чтение помогает делать нравственный выбор.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иллюстрации книги-спутника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часто встречаются тексты о чести, долге и смелости, где герои оказываются перед трудным выбором и отвечают за свои поступки.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место занимают лирика, повести, рассказы, баллады и фрагменты пьес, потому что они показывают человека с разных сторон — через событие, чувство и диалог.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программе обычно есть произведения Пушкина, Лермонтова, Гоголя, Тургенева, Некрасова, Чехова и других классиков русской литературы.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помогают говорить о семье, любви, ответственности, взрослении и отношениях человека с обществом, не теряя исторической основы произведения.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чаще изучаются в 8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школьные тексты чаще всего строятся вокруг поступка и внутреннего конфликта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8 классе помогает обсуждать жизненные решения через понятные и близкие подросткам темы.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презентации, составлено по тематике произведений школьного курса.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школьной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различия между тремя родами литературы и их основными жанрами.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подсказывает, как именно раскрывается содержание: через событие, чувство или сценическое действие.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 школьного курса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и жанры литературы в школьной программе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произведения для урока литературы в 8 классе.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литературным произведением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героя даёт первое впечатление, но не раскрывает его полностью. Гораздо важнее увидеть, как он разговаривает, что выбирает в трудной ситуации и как относится к другим персонажам.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дорога, окно или книга рядом с героем могут показать его состояние точнее прямого описания. Авторские детали часто подсказывают, что происходит в душе персонажа.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и его внешний и внутренний мир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99151"/>
            <a:ext cx="431180" cy="344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79987"/>
            <a:ext cx="431180" cy="3832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7113" y="1949450"/>
            <a:ext cx="388803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литературы: слова, которые создают образ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делают предмет или чувство выразительнее и помогают сразу увидеть авторское отношение к изображаемому.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одного явления с другим делает образ яснее и помогает читателю быстрее почувствовать настроение текста.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значения создаёт яркий образ без прямого объяснения и делает речь глубже, чем обычное описание.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или предметы получают человеческие черты, текст становится живым и эмоционально насыщенным.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важных слов и звуков усиливает мысль, подчёркивает чувство героя и помогает запомнить ключевой смысл фрагмента.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не только назвать приём, но и объяснить, как он помогает раскрыть образ и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 заметнее всего, а остальные средства точнее показывают конфликт, контраст и авторскую оценку.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анализа художественного текста, составлена по школьной программе.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чаще всего встречаются в анализе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создания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рождается в конкретное время, и его язык, темы и герои связаны с особенностями этой эпохи.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жизни, устройство общества и важные события помогают понять, почему персонажи действуют именно так.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его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отражает время по-своему: через выбор сюжета, героев и нравственных вопросов, которые его волнуют.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читатель сопоставляет текст с историей, но прежде всего видит в нём человеческие чувства и вечные проблемы.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историческая эпоха влияет на литературное произведение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582" y="2728778"/>
            <a:ext cx="6136839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характер героя раскрывается через поступки, выбор и отношение к другим персонажам.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 героя строится на его выборе в трудной ситуации, а не на внешнем описании.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русской классической литературы, изучаемой в школе.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и их нравственные качества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чтение помогает в учёбе и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обогащает словарь, делает речь точнее и помогает свободнее выражать мысли в устных ответах, сочинениях и обсуждениях на уроках.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замечать оттенки смысла, сравнивать характеры и понимать мотивы поступков, поэтому легче анализировать тексты и аргументировать своё мнение.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читать полезна и вне школы: она развивает внимание, память и умение спокойно и вдумчиво воспринимать сложные жизненные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темы к точному выводу через опору на текст.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сильному сочинению по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усиливается, когда читатель узнаёт в герое себя или видит в книге понятную жизненную ситуацию.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внимание школьников привлекают характер и эмоции, но исторический фон и язык тоже поддерживают интерес.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интересов читателей 8 класса, составленная для презентации.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интерес у восьмиклассников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бумаге и экран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читать и печатную книгу, и электронный текст. Формат меняется, но смысл чтения остаётся прежним: понять автора, героев и собственную реакцию на прочитанное.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классика не стареет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произведения не теряют ценности, потому что говорят о дружбе, выборе, ответственности и взрослении. Эти темы понятны подростку независимо от времени и технологии чтения.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герой, чьё поведение заставило задуматься о честности, смелости или верности. Такой персонаж остаётся в памяти благодаря сильному нравственному примеру.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литературным спутником становится стихотворение, в котором особенно точно переданы настроение, ритм и образность. Оно возвращается в памяти в важные моменты.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может быть связан и с языком произведения: точные слова, яркие сравнения и запоминающиеся фразы делают текст ближе и понятнее.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объяснить, почему именно это произведение оказалось значимым: что оно пробудило, чему научило и какой след оставило.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литературный спутник: пример личного выбора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5666"/>
            <a:ext cx="3848986" cy="12169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говорить о книге точно, не уходя в подробный пересказ.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план ответа помогает быстро собрать основные сведения и показать понимание текста.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анализа литературного произведения в 8 классе.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любимом произведении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остаётся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человеку видеть глубже: понимать себя, замечать других и отличать важное от случайного. Поэтому книга остаётся настоящим спутником в учёбе и в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2026-05-19T04:24:03Z</dcterms:created>
  <dcterms:modified xsi:type="dcterms:W3CDTF">2026-05-19T04:24:03Z</dcterms:modified>
</cp:coreProperties>
</file>