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Голосеменные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растения с открытыми семенами и уникальными адаптациями.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наследие голосеменных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около 350 миллионов лет назад в девонском периоде. Они достигли расцвета в мезозойскую эру, отражая важные этапы эволюции и климатические изменения на Земле.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характерные черты голосеменных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растения, у которых семена развиваются открыто на поверхности женских шишек, а не в завязи, что отличает их от покрытосеменных.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 хвойные, гинкговые, саговниковые и гнетовые. У них нет плодов, а семена располагаются прямо на специализированных чешуях.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голосеменных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(Pinophyta)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игольчатыми листьями и конусовидными шишками. Распространены во многих климатических зонах, играют значительную роль в лесных экосистемах.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(Cycadophyta)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Впечатляют крупными перистыми листьями, схожими с пальмовыми, но относятся к более древним растениям. Обитают преимущественно в тропиках и субтропиках.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(Ginkgophyta)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одним современным видом — гинкго двулопастным, отличающимся веерообразными листьями и высокой устойчивостью к загрязнению.
</a:t>
            </a:r>
            <a:endParaRPr lang="en-US" sz="1172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(Gnetophyta)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разнообразные формы — деревья, кустарники и лианы. Обитают в различных экологических нишах по всему миру, обладают уникальными анатомическими особенностями.
</a:t>
            </a:r>
            <a:endParaRPr lang="en-US" sz="1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и древность голосеменных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голосеменные возникли в девонском периоде, примерно 370-360 миллионов лет назад. Они сыграли ведущую роль в мезозойской флоре, формируя обширные леса.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голосеменные сосуществовали с папоротниками и хвощами, обеспечивая среду обитания и пищу для многих древних животных, в том числе динозавров.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голосеменных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древесный ствол и мощную корневую систему. Листья часто видоизменены в иголки или чешуи, что уменьшает испарение влаги в суровых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расположены на открытых чешуях женских шишек, а смолистые каналы защищают растения от вредителей и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голосеменных и их распространение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голосеменных сосредоточено в северном полушарии в умеренных и холодных лесах.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доминируют по численности видов, а южное полушарие характеризуется меньшим разнообразием голосеменных.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930"/>
            <a:ext cx="4964700" cy="906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118430"/>
            <a:ext cx="4964700" cy="90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059930"/>
            <a:ext cx="4964700" cy="906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2600" y="4001430"/>
            <a:ext cx="4964700" cy="90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Хвойные: ключевые представители и разнообразие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1217700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— символ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широко распространена в северных лесах. Ее прочная древесина и живучесть позволяют ей выдерживать холод и засуху.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2192500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— важный лесной вид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предпочитает влажные и холодные места, имеет колючие иголки и ценится за древесину и новогодние традиции.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3150524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— долговечное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устойчивостью к вредителям и служит основой для строительства и производства эфирных масел.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4092024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— уникальная хвойная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листвой, которая опадает осенью, и высокой устойчивостью к гниению, что делает её незаменимой в строительстве.
</a:t>
            </a:r>
            <a:endParaRPr lang="en-US" sz="1010" dirty="0"/>
          </a:p>
        </p:txBody>
      </p:sp>
      <p:sp>
        <p:nvSpPr>
          <p:cNvPr id="13" name="Text 5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Гинкговые: особенности и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единственный сохранившийся вид своей группы с уникальными веерообразными листьями и способностью противостоять загрязнению и болезням.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ареал ограничен отдельными районами Китая, однако гинкго широко культивируют по всему миру как парковое украшение и источник лекарственных препаратов.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Саговниковые: древние тропические растения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растут преимущественно в тропиках и субтропиках, их листья напоминают пальмовые, однако они ближе к папоротникам в эволюционном плане.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используются для получения мучнистого вещества саго и украшают ботанические сады, демонстрируя древнюю природу флоры.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Гнетовые: разнообразие форм и адаптаций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Вельвичия — загадка пустыни Намиб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уникальное растение с двумя широкими, до двух метров длиной листьями растёт в суровых условиях пустыни Намиб. Вельвичия приспособлена к засушливому климату, способна накапливать влагу и жить несколько сотен лет.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Эфедра — лекарственный кустарник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Эфедра обитает в Средней Азии и странах Средиземноморья, известна своими лечебными свойствами. Из неё получают вещества, применяемые для лечения дыхательной системы и укрепления иммунитета.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лианы и 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 гнетовых образуют необычные лианы и кустарники с причудливой структурой ветвей и листьев. Эта адаптация помогает им занимать разные экологические ниши в тропических лесах.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 голосеменных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голосеменных преобладает спорофит — зрелое дерево, которое образует шишки. Опыление осуществляется ветром, из-за чего вода для этого процесса не требуется.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на женских шишках развивается семя, обычно созревающее в течение года. У некоторых видов процесс зависит от условий окружающей среды, таких как температура и влажность.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размножения хвойных растений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и опыления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голосеменных в природе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экосистемы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образуют огромные массивы тайги и горных лесов, влияя на климат региона через регулирование температуры и влажности. Они поддерживают гидрологический баланс и формируют важные биотопы.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защита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обеспечивают корм и укрытие для животных, таких как белки, клёсты и глухари. Голосеменные также способствуют стабилизации почвы в суровых условиях и участвуют в круговороте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покрытосеменные: сравнительная таблица
</a:t>
            </a:r>
            <a:endParaRPr lang="en-US" sz="215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голосеменными и покрытосеменными растениями по ключевым признакам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преобладают по числу видов, но голосеменные заняли прочные экологические ниши.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 растений,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930"/>
            <a:ext cx="4964700" cy="906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118430"/>
            <a:ext cx="4964700" cy="90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059930"/>
            <a:ext cx="4964700" cy="906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2600" y="4001430"/>
            <a:ext cx="4964700" cy="90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голосеменных для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1217700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древесина и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обеспечивают качественную древесину, которая используется в строительстве и производстве мебели. Их плотная структура и долговечность делают их востребованными в промышленности.
</a:t>
            </a:r>
            <a:endParaRPr lang="en-US" sz="91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2192500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бумаги и целлюлозы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голосеменных служит важным сырьём для получения целлюлозы, которая впоследствии превращается в бумагу. Это ключевой сектор в экономике многих стран.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3150524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препараты и эфирные масла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хвойных выделяют эфирные масла и смолы, используемые в медицине и косметологии. Эти вещества обладают антисептическими и противовоспалительными свойствами.
</a:t>
            </a:r>
            <a:endParaRPr lang="en-US" sz="877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4092024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 декоративное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 и ели широко применяются для озеленения парков и улиц. Их выращивают как новогодние деревья, создавая праздничную атмосферу в городах и домах.
</a:t>
            </a:r>
            <a:endParaRPr lang="en-US" sz="894" dirty="0"/>
          </a:p>
        </p:txBody>
      </p:sp>
      <p:sp>
        <p:nvSpPr>
          <p:cNvPr id="13" name="Text 5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голосеменных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Более 20% видов голосеменных находятся под угрозой из-за вырубки лесов и изменения климата. Неконтролируемый сбор растений усугубляет ситуацию, снижая численность популяций.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Международные программы сосредоточены на сохранении реликтовых видов, включая пересадку гинкго и восстановление хвойных лесов в России, Китае и США, что помогает сохранить биоразнообразие.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символическое значение голосеменных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 ель в русской культуре символизируют долголетие и семейные традиции, особенно во время зимних праздников и новогодних торжеств.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почитается в странах Восточной Азии как символ мудрости и долголетия. Образы голосеменных часто украшают гербы, монеты и эмблемы природоохранных организаций.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голосеменных растениях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сосна Мафусаил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дерева Pinus longaeva достигает около 4 850 лет, делая её одним из старейших живых организмов на Земле. Оно выдержало многочисленные климатические изменения за тысячелетия.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вельвичии mirabilis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растение способно выживать в экстремальных условиях пустыни Намиб, живя до 2 000 лет. Его адаптации помогают накапливать влагу в самых засушливых местах.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древних форм у хвойных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хвойные сохранили структуру, мало изменившуюся со времён доисторических эпох. Они пережили ледниковые периоды и сохранились до наших дней как живые ископаемые.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значение и выводы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ключевые представители растительного мира, несущие важную экологическую и культурную роль. Их сохранение обеспечивает устойчивость природных систем и служит основой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2026-05-09T09:59:02Z</dcterms:created>
  <dcterms:modified xsi:type="dcterms:W3CDTF">2026-05-09T09:59:02Z</dcterms:modified>
</cp:coreProperties>
</file>