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Сердечно-сосудистая система и первая помощь при кровотечении
</a:t>
            </a:r>
            <a:endParaRPr lang="en-US" sz="25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сердце, сосуды и первая помощь при кровотечении?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это на уроках биологии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понять, как организм получает кислород и почему при травмах, боли в груди или слабости нельзя терять время. Знания о сердце и кровотечении полезны в школе, дома и на улице, когда важна быстрая и правильная реакция.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700" cy="76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сердечно-сосудистой системы человека
</a:t>
            </a:r>
            <a:endParaRPr lang="en-US" sz="2604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29" y="1387975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включает сердце, кровеносные сосуды и кровь. Вместе они непрерывно переносят кислород, питательные вещества и продукты обмена, поддерживая работу всех органов и тканей.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527851" y="1387975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 — мышечный орган, который работает как насос. В покое оно сокращается много раз в минуту и постоянно поддерживает движение крови по сосудам без остановки.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6361574" y="1387975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и вены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несут кровь от сердца к органам, а вены возвращают её обратно. Эти сосуды образуют путь, по которому кровь движется по всему телу.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94129" y="247580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 — самые тонкие сосуды. Именно здесь кровь отдаёт клеткам кислород и питательные вещества, а затем забирает углекислый газ и другие продукты обмена.
</a:t>
            </a:r>
            <a:endParaRPr lang="en-US" sz="1299" dirty="0"/>
          </a:p>
        </p:txBody>
      </p:sp>
      <p:sp>
        <p:nvSpPr>
          <p:cNvPr id="15" name="Text 6"/>
          <p:cNvSpPr txBox="1"/>
          <p:nvPr/>
        </p:nvSpPr>
        <p:spPr>
          <a:xfrm>
            <a:off x="3527851" y="247580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круга кровообращения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 снабжает все органы, а малый круг проходит через лёгкие. Благодаря им кровь постоянно очищается и снова получает кислород.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сердце перекачивает кровь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183557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камеры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имеет два предсердия и два желудочка. Такое строение помогает разделять потоки крови и направлять их в нужную часть кровеносной системы.
</a:t>
            </a:r>
            <a:endParaRPr lang="en-US" sz="1143" dirty="0"/>
          </a:p>
        </p:txBody>
      </p:sp>
      <p:sp>
        <p:nvSpPr>
          <p:cNvPr id="13" name="Text 3"/>
          <p:cNvSpPr txBox="1"/>
          <p:nvPr/>
        </p:nvSpPr>
        <p:spPr>
          <a:xfrm>
            <a:off x="522850" y="2972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Правая половина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Правая часть сердца направляет кровь в лёгкие. Там она отдаёт углекислый газ и снова насыщается кислородом, чтобы вернуться в общий кровоток.
</a:t>
            </a:r>
            <a:endParaRPr lang="en-US" sz="1143" dirty="0"/>
          </a:p>
        </p:txBody>
      </p:sp>
      <p:sp>
        <p:nvSpPr>
          <p:cNvPr id="14" name="Text 4"/>
          <p:cNvSpPr txBox="1"/>
          <p:nvPr/>
        </p:nvSpPr>
        <p:spPr>
          <a:xfrm>
            <a:off x="522850" y="4115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стрелки помогают увидеть путь крови через артерии, вены и капилляры. Это показывает, что кровообращение — непрерывный и согласованный процесс.
</a:t>
            </a:r>
            <a:endParaRPr lang="en-US" sz="1143" dirty="0"/>
          </a:p>
        </p:txBody>
      </p:sp>
      <p:sp>
        <p:nvSpPr>
          <p:cNvPr id="15" name="Text 5"/>
          <p:cNvSpPr txBox="1"/>
          <p:nvPr/>
        </p:nvSpPr>
        <p:spPr>
          <a:xfrm>
            <a:off x="3102844" y="183557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Створчатые и полулунные клапаны открываются и закрываются в нужный момент. Они не позволяют крови течь назад и делают работу сердца более эффективной.
</a:t>
            </a:r>
            <a:endParaRPr lang="en-US" sz="1143" dirty="0"/>
          </a:p>
        </p:txBody>
      </p:sp>
      <p:sp>
        <p:nvSpPr>
          <p:cNvPr id="16" name="Text 6"/>
          <p:cNvSpPr txBox="1"/>
          <p:nvPr/>
        </p:nvSpPr>
        <p:spPr>
          <a:xfrm>
            <a:off x="3102844" y="2972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Левая половина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Левая половина сердца выталкивает кровь в большой круг кровообращения. Так кислород и питательные вещества доставляются ко всем органам и тканям организма.
</a:t>
            </a:r>
            <a:endParaRPr lang="en-US" sz="11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здоровье сердца и сосудов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подростков особенно важны режим дня, движение и питание: именно они сильнее всего меняют общий риск.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влияет на здоровье, но ежедневные привычки заметно снижают вероятность проблем с сердцем и сосудами.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и санитарно-гигиенических рекомендаций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нарушений кровообращения, которые нельзя игнорировать
</a:t>
            </a:r>
            <a:endParaRPr lang="en-US" sz="2604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в груди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или сдавление в груди, одышка и холодный пот могут указывать на опасное нарушение работы сердца. Такие симптомы нельзя списывать на усталость.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слабость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Внезапная слабость, головокружение, бледность и учащённое сердцебиение часто говорят о том, что организму не хватает кислорода или крови.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инсульта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Перекос лица, слабость или онемение руки и нарушение речи — важные признаки инсульта. При них помощь нужна как можно быстрее.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2046585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сильной кровопотере появляются жажда, сонливость, спутанность сознания и падение давления. Это опасное состояние требует срочного вызова помощи.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80453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симптомы возникли внезапно, нужно не ждать улучшения. Чем раньше вызвана скорая помощь, тем выше шанс избежать тяжёлых последствий.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при подозрении на инфаркт или инсульт
</a:t>
            </a:r>
            <a:endParaRPr lang="en-US" sz="2429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опасных симптомах до приезда скорой помощи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кровотечение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8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Кровотечение — это выход крови из повреждённого сосуда наружу или в полости тела. Оно может возникнуть после пореза, ушиба, падения или травмы.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8473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опасно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быстрой потере крови ткани получают меньше кислорода и питательных веществ. Из-за этого человек может почувствовать слабость, головокружение или потерять сознание.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228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риск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определяют глубина раны, вид повреждённого сосуда и скорость кровопотери. Чем быстрее теряется кровь, тем тяжелее состояние пострадавшего.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повреждения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кровь уходит внутрь организма, и снаружи рана почти не заметна. В таких случаях особенно важны бледность, боль, слабость и синяки.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45020"/>
            <a:ext cx="4876200" cy="1943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кровотечения и их признаки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быстрее распознать опасность и понять, когда требуется срочная помощь.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Артериальное и внутреннее кровотечения особенно опасны. При любом сильном кровотечении нужна срочная помощь взрослых и медицинских работников.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признаки кровотечений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и школьная аптечка для оказания первой помощи
</a:t>
            </a:r>
            <a:endParaRPr lang="en-US" sz="2604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рук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 помогают не контактировать с кровью и снижают риск заражения. Если перчаток нет, лучше использовать чистую салфетку или ткань.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обработки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Антисептик помогает обработать кожу вокруг раны, но не заменяет повязку. Для глубоких повреждений главное — остановить кровь и вызвать помощь.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 повязки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Стерильные бинты, марлевые салфетки и пластыри нужны, чтобы закрыть рану, остановить небольшое кровотечение и сохранить чистоту повреждённого места.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102844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 и эластичный бинт делают аптечку удобнее в использовании. Они помогают быстро подготовить перевязку и действовать до приезда взрослых.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остановить небольшое наружное кровотечение
</a:t>
            </a:r>
            <a:endParaRPr lang="en-US" sz="2402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первой помощи при поверхностной ране и небольшом повреждении кожи.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 сильном кровотечении
</a:t>
            </a:r>
            <a:endParaRPr lang="en-US" sz="261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Срочные действия при быстрой потере крови до приезда медицинской помощи.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нельзя делать при кровотечении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83557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трогать рану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промывать глубокую рану грязной водой или хвататься за нее руками: так в повреждение попадают микробы, а кровотечение и боль могут усилиться.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52078" y="183557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вынимать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ране застрял осколок или другой предмет, его не вытаскивают самостоятельно. Он может удерживать кровотечение, и резкое движение ухудшит травму.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6218044" y="183557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использовать вату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Вату не прикладывают прямо к ране, потому что ее волокна прилипают к поверхности и мешают чистой обработке. Лучше взять стерильную салфетку или бинт.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2058109" y="321082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снимать повязку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Пропитавшуюся кровью повязку нельзя резко убирать. Ее дополняют новым слоем сверху, чтобы не сорвать образующийся сгусток и не усилить кровопотерю.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16058" y="321082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оставлять одного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Пострадавшего не оставляют без присмотра и не тратят время на лишние действия. При тяжелой травме важнее быстро вызвать помощь и следить за состоянием человека.
</a:t>
            </a:r>
            <a:endParaRPr lang="en-US" sz="12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Ситуации, при которых нужна срочная медицинская помощь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требуют немедленного звонка взрослым и в скорую помощь, даже если симптомы кажутся кратковременными или неполными.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опасные состояния связаны с угрозой жизни, поэтому промедление резко снижает шансы на благоприятный исход.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перечень признаков неотложных состояний; оценка срочности дана для сравнения в учебных целях.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7187" y="1612800"/>
            <a:ext cx="14137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2350" y="1637460"/>
            <a:ext cx="221100" cy="1768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7375" y="1615350"/>
            <a:ext cx="221100" cy="221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сердца и сосудов
</a:t>
            </a:r>
            <a:endParaRPr lang="en-US" sz="2687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помогает сердцу работать экономнее, улучшает кровообращение и поддерживает нормальную массу тела. Школьнику полезны прогулки, игры, спорт и подвижные перемены.
</a:t>
            </a:r>
            <a:endParaRPr lang="en-US" sz="778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режим дня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учебы, отдыха и движения снижает постоянное напряжение. Когда день организован без перегрузок, сердцу легче справляться с обычными школьными и бытовыми нагрузками.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вредных привычек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 вейпы повреждают сосуды и ухудшают состояние дыхательной системы. Для подростков особенно важно не начинать такие привычки, даже «из интереса».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сон нужен для восстановления организма и устойчивой работы нервной системы. Недосып повышает утомляемость, усиливает стресс и косвенно увеличивает нагрузку на сердце и сосуды.
</a:t>
            </a:r>
            <a:endParaRPr lang="en-US" sz="808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Разумное питание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с овощами, фруктами, крупами, рыбой и водой поддерживает сосуды и помогает контролировать вес. Слишком соленая, жирная и сладкая еда действует противоположно.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состояние сосудов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183557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50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фрукты, рыба, крупы, бобовые и орехи помогают организму получать витамины, клетчатку и полезные жиры. Такое питание поддерживает сосуды и помогает сохранять нормальный обмен веществ.
</a:t>
            </a:r>
            <a:endParaRPr lang="en-US" sz="1088" dirty="0"/>
          </a:p>
        </p:txBody>
      </p:sp>
      <p:sp>
        <p:nvSpPr>
          <p:cNvPr id="13" name="Text 3"/>
          <p:cNvSpPr txBox="1"/>
          <p:nvPr/>
        </p:nvSpPr>
        <p:spPr>
          <a:xfrm>
            <a:off x="522850" y="2972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и холестерин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употребление жирных блюд с избытком насыщенных жиров способствует накоплению холестерина в сосудах. Со временем это ухудшает их проходимость и эластичность.
</a:t>
            </a:r>
            <a:endParaRPr lang="en-US" sz="1143" dirty="0"/>
          </a:p>
        </p:txBody>
      </p:sp>
      <p:sp>
        <p:nvSpPr>
          <p:cNvPr id="14" name="Text 4"/>
          <p:cNvSpPr txBox="1"/>
          <p:nvPr/>
        </p:nvSpPr>
        <p:spPr>
          <a:xfrm>
            <a:off x="522850" y="4115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Фастфуд и снеки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Чипсы, фастфуд и очень соленые закуски удобны, но при частом выборе ухудшают качество рациона. Лучше оставлять их редким угощением, а не обычным перекусом.
</a:t>
            </a:r>
            <a:endParaRPr lang="en-US" sz="1143" dirty="0"/>
          </a:p>
        </p:txBody>
      </p:sp>
      <p:sp>
        <p:nvSpPr>
          <p:cNvPr id="15" name="Text 5"/>
          <p:cNvSpPr txBox="1"/>
          <p:nvPr/>
        </p:nvSpPr>
        <p:spPr>
          <a:xfrm>
            <a:off x="3102844" y="183557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и 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8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количество соли заставляет организм удерживать воду и может повышать артериальное давление. Если соленая пища становится привычкой, сердцу приходится работать с большей нагрузкой.
</a:t>
            </a:r>
            <a:endParaRPr lang="en-US" sz="1085" dirty="0"/>
          </a:p>
        </p:txBody>
      </p:sp>
      <p:sp>
        <p:nvSpPr>
          <p:cNvPr id="16" name="Text 6"/>
          <p:cNvSpPr txBox="1"/>
          <p:nvPr/>
        </p:nvSpPr>
        <p:spPr>
          <a:xfrm>
            <a:off x="3102844" y="2972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напитки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Сладкая газировка и другие напитки с большим количеством сахара дают лишние калории и не утоляют жажду надолго. При частом употреблении они мешают контролировать массу тела.
</a:t>
            </a:r>
            <a:endParaRPr lang="en-US" sz="114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рискованные привычки для сердца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жизни важны не отдельные решения, а повторяющиеся действия: режим дня, движение, питание и отношение к вредным привычкам.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школьном возрасте привычки заметно влияют на работу сердца и сосудов, поэтому безопаснее закреплять полезный образ жизни заранее.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перечисленных в теме привычек; данные представлены как учебное сравнение.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75290" y="1531950"/>
            <a:ext cx="3416320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первой помощи при разных ситуациях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первой помощи по теме урока биологии и ОБЖ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выбрать первый шаг и избежать опасных ошибок при наиболее частых неотложных состояниях.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ситуациях ключевыми остаются покой, быстрый вызов помощи и отказ от действий, которые могут ухудшить состояние пострадавшего.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рядом с пострадавшим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Оценить обстановку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убедиться, что рядом нет стекла, транспорта, огня, воды или электричества. Безопасность спасателя важна не меньше, чем помощь пострадавшему.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Вызвать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вызывают взрослых и скорую помощь, точно сообщая адрес, этаж, ориентиры и главные симптомы. Чем точнее сообщение, тем быстрее приедут медики.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 состоянием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приезда помощи важно наблюдать за дыханием и сознанием человека, сохранять спокойствие и не давать ему лишних движений, если это не требуется.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оставлять одного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Пострадавшего нельзя оставлять без присмотра. Даже при внешне легких признаках состояние может резко ухудшиться, поэтому рядом должен быть взрослый или помощник.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сердце и кровотечении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 сосуды непрерывно снабжают организм кислородом, поэтому их болезни и кровотечения требуют внимательности. Знание признаков опасности и простых правил первой помощи помогает действовать уверенно и правильно.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2026-05-31T21:05:23Z</dcterms:created>
  <dcterms:modified xsi:type="dcterms:W3CDTF">2026-05-31T21:05:23Z</dcterms:modified>
</cp:coreProperties>
</file>