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океаны, острова и люди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Тихому океану, где природа и жизнь тесно связаны.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на карте мира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на карте мира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занимает огромные пространства Тихого океана между Азией и Америкой. Здесь рядом существуют большие материковые территории, маленькие атоллы и очень разные по размеру государства.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Океании: Меланезия, Микронезия и Полинезия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Меланезия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Меланезии относятся Новая Гвинея, Фиджи, Соломоновы Острова и Вануату. Здесь особенно заметны крупные острова, густая растительность и разнообразие местных народов и языков.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3173864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Микронезия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Микронезия включает множество небольших островов и атоллов в северной части Океании. Для неё характерны малые площади суши, разбросанность поселений и тесная связь жизни с морем.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6077728" y="1916100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Полинезия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Полинезия охватывает широкое пространство центральной и южной части Тихого океана. В неё входят Самоа, Тонга и Тувалу, а также многие островные группы с общими морскими традициями.
</a:t>
            </a:r>
            <a:endParaRPr lang="en-US" sz="13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Океании: вулканические острова, горы и атоллы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Океании: вулканические острова, горы и атоллы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лагун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Лагуны и прибрежные равнины создают удобные места для поселений и рыболовства. Но на маленьких островах почти нет пространства, поэтому каждый участок суши ценится очень высоко.
</a:t>
            </a:r>
            <a:endParaRPr lang="en-US" sz="1148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атоллы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острова Микронезии и Полинезии — это узкие полосы суши вокруг лагун. Они низкие, плоские и особенно уязвимы перед штормами и повышением уровня океана.
</a:t>
            </a:r>
            <a:endParaRPr lang="en-US" sz="1311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крупных островах встречаются горы, леса и речные долины. Особенно заметны горные районы Новой Гвинеи и Новой Зеландии, где рельеф влияет на расселение и хозяйство.
</a:t>
            </a:r>
            <a:endParaRPr lang="en-US" sz="1223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Океании возникли по-разному: одни поднялись из вулканов, другие сложились из кораллов. Поэтому рельеф региона очень неоднороден и меняется от острова к острову.
</a:t>
            </a:r>
            <a:endParaRPr lang="en-US" sz="12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климат островов влияют океан, пассаты и сезонные дожди. Из-за этого условия жизни сильно различаются даже в пределах одного региона.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Океании и его основные типы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островов лежит в тропиках, но юг региона и внутренняя Австралия заметно отличаются по увлажнению и температуре.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и климатическим поясам Океании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9859" y="1221275"/>
            <a:ext cx="3984282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различаются страны региона по размерам, населению и хозяйственной специализации.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и территории Океании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Новая Зеландия резко выделяются масштабом и экономикой, а островные государства обычно меньше по площади и численности населения.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46945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46945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36438"/>
            <a:ext cx="236400" cy="21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языки Океании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Океании живут австралийцы, маори, папуасы, фиджийцы, самоанцы и многие другие народы. Такое разнообразие делает регион особенно богатым культурными традициями.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широко используется английский язык, но рядом с ним сохраняются местные языки. Для жителей это важно, потому что язык помогает сохранять историю и связи между поколениями.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община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островных обществах большую роль играют семья, взаимопомощь и общинные правила. Эти связи помогают людям вместе решать бытовые вопросы и поддерживать порядок в жизни поселений.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 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танцы, устные рассказы и обряды передают знания о прошлом и нормах поведения. Через них дети узнают о своих предках, морских путешествиях и традициях народа.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маори и традиции островных народов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маори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маори в Новой Зеландии известна резьбой по дереву, узорами, песнями и танцем хака. Эти формы искусства помогают сохранять память о предках и общинной жизни.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путешествия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Полинезии особенно сильны морские традиции. Жители умели строить лодки, ориентироваться по звёздам и пересекать большие расстояния по океану задолго до появления современных навигаторов.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Татуировка и танец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народов Океании татуировка и танец имеют не только художественное, но и символическое значение. Они показывают принадлежность к семье, статус и важные события жизни.
</a:t>
            </a:r>
            <a:endParaRPr lang="en-US" sz="1191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Сказания, песни и рассказы передавались устно, поэтому память о прошлом долго сохранялась в живой форме. Так люди берегли истории о путешествиях, героях и природных явлениях.
</a:t>
            </a:r>
            <a:endParaRPr lang="en-US" sz="11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 жизнь островов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жизнь населения Океании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Пляжи, коралловые рифы, природные парки и морские пейзажи привлекают туристов. Для многих островов это важный источник дохода и рабочих мест, особенно в прибрежных районах.
</a:t>
            </a:r>
            <a:endParaRPr lang="en-US" sz="1244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море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даёт жителям рыбу, морские ресурсы и удобные пути сообщения между островами. Рыболовство особенно важно там, где мало плодородной земли и ограничены другие возможности.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выращивают кокосы, бананы и сахарный тростник. Такие культуры лучше приспособлены к тропическому климату и помогают обеспечивать местное население продуктами и сырьём.
</a:t>
            </a:r>
            <a:endParaRPr lang="en-US" sz="1213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особенно значимы железная руда, уголь и природный газ. Добывающая промышленность делает страну одной из самых экономически сильных частей Океании.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Океании: чем занимаются жители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странах региона чаще всего развиты сервис и транспорт, а на небольших островах сильнее заметны работа на земле и морские промыслы.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занятия населения в странах Океании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разницу между экономиками: у Австралии и Новой Зеландии преобладает сфера услуг, а у островных стран — первичный сектор и туризм.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экономическим профилям стран Океании, учебные материалы по 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437" y="1114235"/>
            <a:ext cx="263100" cy="2104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56" y="2065355"/>
            <a:ext cx="263100" cy="233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28168"/>
            <a:ext cx="263100" cy="233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расселение населения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Сидней, Мельбурн, Окленд, Брисбен и Перт — крупнейшие города региона. В них сосредоточены работа, образование, транспорт и основные услуги для населения и бизнеса.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выросли у удобных бухт и портов. Морские перевозки связывают острова между собой и с внешним миром, поэтому прибрежное положение остаётся особенно выгодным.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поселения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небольших островах люди чаще живут у берега, где есть выход к рыболовству и транспорту. Внутренние районы нередко гористы, сухи или труднопроходимы.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расселения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Разреженное население и большие расстояния между островами усложняют строительство дорог, школ и больниц. Поэтому для многих стран Океании очень важны связь и морское сообщение.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Океании: редкие и эндемичные виды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которых не встретишь больше нигде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Океании живут киви, казуар и многие райские птицы. Их яркое оперение, необычные голоса и скрытный образ жизни делают регион особенно интересным для наблюдений и научных исследований.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связанный с рифами и лагунами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рифы, мангровые заросли и тёплые лагуны поддерживают огромное число морских организмов. Здесь находят пищу и укрытие рыбы, моллюски, черепахи и другие животные, чувствительные к загрязнению воды.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как убежище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островов помогла сохранить растения и животных, которых больше нет в других частях света. Но именно поэтому вырубка лесов, пожары и завоз чужеродных видов особенно опасны для местной природы.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главные угрозы, их последствия и меры защиты, которые помогают островным странам снижать ущерб.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опасности для островов Океании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представляют процессы, которые затрагивают сразу и природу, и жизнь людей: береговую линию, запасы воды, жильё и продовольствие.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о природных рисках островных государств Океании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подъём воды особенно опасен там, где суша расположена низко и узкая полоса берега отделяет населённые пункты от океана.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моря и уязвимость низких островов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роста усиливает риск затопления, засоления и потери пляжей, поэтому низкие атоллы нуждаются в защите особенно срочно.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 по данным IPCC и NOAA о повышении уровня Мирового океана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в Океании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в Океании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вылов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 рыболовством помогает не истощать морские ресурсы. Если соблюдать правила вылова, рыба остаётся и для питания людей, и для сохранения экосистем.
</a:t>
            </a:r>
            <a:endParaRPr lang="en-US" sz="133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пластиковых отходов уменьшает опасность для морских животных и птиц. На островах это особенно важно, потому что мусор быстро попадает в лагуны и на рифы.
</a:t>
            </a:r>
            <a:endParaRPr lang="en-US" sz="1279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рифов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особенно чувствительны к потеплению воды и загрязнению. Поэтому важны ограничения на вредные сбросы, восстановление кораллов и бережное обращение с морской средой.
</a:t>
            </a:r>
            <a:endParaRPr lang="en-US" sz="1133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 помогают сохранять леса, редких птиц и уникальные ландшафты. Они также поддерживают экотуризм, который даёт доход местным жителям без разрушения природы.
</a:t>
            </a:r>
            <a:endParaRPr lang="en-US" sz="12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устойчивого развития островных государств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мер, которые помогают островам Океании сохранять природу и поддерживать экономику.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в спорте и культурной жизни мира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Регби как символ силы и командного духа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Регби особенно популярно в Новой Зеландии, Фиджи и Самоа. Матчи собирают большие аудитории, а успехи сборных делают страны Океании заметными на мировой спортивной карте и вызывают интерес к их традициям.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Океан, доска и 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Серфинг и водные виды спорта естественно связаны с жизнью островов. Для многих молодых спортсменов море становится не только местом отдыха, но и пространством, где формируются выносливость, смелость и уважение к природе.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Фестивали, танцы и лодки предков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праздники в Океании показывают костюмы, танцы, музыку и искусство резьбы. Традиционные лодки и морские обряды напоминают, что для жителей региона океан — часть истории, а не просто граница.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удобнее изучать различия в природе, населении и хозяйстве региона: Меланезию, Микронезию и Полинезию.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историко-географические части обычно выделяют в составе Океании.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география: традиционное деление Океании на три части
</a:t>
            </a:r>
            <a:endParaRPr lang="en-US" sz="798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природа, люди и ответственность за будущее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объединяет океан, острова и разные культуры, поэтому её будущее зависит от бережного отношения к воде, берегам, лесам и рифам. Сохранение региона важно для его жителей и для всей планеты.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2026-06-02T13:31:16Z</dcterms:created>
  <dcterms:modified xsi:type="dcterms:W3CDTF">2026-06-02T13:31:16Z</dcterms:modified>
</cp:coreProperties>
</file>