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8120" y="1426100"/>
            <a:ext cx="8055761" cy="785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Spending Weekends: Weekend Activities in English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 выходных и привычках на английском языке.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4881" y="2233450"/>
            <a:ext cx="8045362" cy="803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Выходные близки каждому школьнику: о них легко говорить, сравнивать занятия и использовать Present Simple. Эта тема помогает тренировать повседневную лексику, вопросы с do/does и временные слова usually, often, sometimes, every weekend.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выходных важна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6358" y="2915264"/>
            <a:ext cx="707175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7845" y="2948164"/>
            <a:ext cx="835200" cy="74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57358" y="2915264"/>
            <a:ext cx="707175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058845" y="2985284"/>
            <a:ext cx="835200" cy="6681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424345" y="2985284"/>
            <a:ext cx="835200" cy="66816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и выражения по теме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962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weekend, Saturday, Sunday, morning, afternoon и evening помогают точно назвать, когда происходит действие. Они особенно полезны, если нужно рассказать о своём распорядке или сравнить будни и выходные.
</a:t>
            </a:r>
            <a:endParaRPr lang="en-US" sz="1977" dirty="0"/>
          </a:p>
        </p:txBody>
      </p:sp>
      <p:sp>
        <p:nvSpPr>
          <p:cNvPr id="11" name="Text 3"/>
          <p:cNvSpPr txBox="1"/>
          <p:nvPr/>
        </p:nvSpPr>
        <p:spPr>
          <a:xfrm>
            <a:off x="962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и время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43278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free time, homework, lesson, rest и fun показывает, чем школьник занят и как он отдыхает. Эти слова часто встречаются в коротких ответах о том, чем человек занимается после уроков.
</a:t>
            </a:r>
            <a:endParaRPr lang="en-US" sz="2101" dirty="0"/>
          </a:p>
        </p:txBody>
      </p:sp>
      <p:sp>
        <p:nvSpPr>
          <p:cNvPr id="13" name="Text 5"/>
          <p:cNvSpPr txBox="1"/>
          <p:nvPr/>
        </p:nvSpPr>
        <p:spPr>
          <a:xfrm>
            <a:off x="43278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отдых
</a:t>
            </a:r>
            <a:endParaRPr lang="en-US" sz="3000" dirty="0"/>
          </a:p>
        </p:txBody>
      </p:sp>
      <p:sp>
        <p:nvSpPr>
          <p:cNvPr id="14" name="Text 6"/>
          <p:cNvSpPr txBox="1"/>
          <p:nvPr/>
        </p:nvSpPr>
        <p:spPr>
          <a:xfrm>
            <a:off x="7693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play, go, stay, meet и do помогают описать движение и встречи. С их помощью можно сказать, что вы идёте в парк, встречаетесь с друзьями или что-то делаете дома.
</a:t>
            </a:r>
            <a:endParaRPr lang="en-US" sz="2200" dirty="0"/>
          </a:p>
        </p:txBody>
      </p:sp>
      <p:sp>
        <p:nvSpPr>
          <p:cNvPr id="15" name="Text 7"/>
          <p:cNvSpPr txBox="1"/>
          <p:nvPr/>
        </p:nvSpPr>
        <p:spPr>
          <a:xfrm>
            <a:off x="7693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действия
</a:t>
            </a:r>
            <a:endParaRPr lang="en-US" sz="3000" dirty="0"/>
          </a:p>
        </p:txBody>
      </p:sp>
      <p:sp>
        <p:nvSpPr>
          <p:cNvPr id="16" name="Text 8"/>
          <p:cNvSpPr txBox="1"/>
          <p:nvPr/>
        </p:nvSpPr>
        <p:spPr>
          <a:xfrm>
            <a:off x="110588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watch, read, have и help подходят для спокойных выходных. Они помогают рассказать о фильмах, книгах, помощи родителям и семейных делах без сложных конструкций.
</a:t>
            </a:r>
            <a:endParaRPr lang="en-US" sz="2200" dirty="0"/>
          </a:p>
        </p:txBody>
      </p:sp>
      <p:sp>
        <p:nvSpPr>
          <p:cNvPr id="17" name="Text 9"/>
          <p:cNvSpPr txBox="1"/>
          <p:nvPr/>
        </p:nvSpPr>
        <p:spPr>
          <a:xfrm>
            <a:off x="110588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занятия
</a:t>
            </a:r>
            <a:endParaRPr lang="en-US" sz="3000" dirty="0"/>
          </a:p>
        </p:txBody>
      </p:sp>
      <p:sp>
        <p:nvSpPr>
          <p:cNvPr id="18" name="Text 10"/>
          <p:cNvSpPr txBox="1"/>
          <p:nvPr/>
        </p:nvSpPr>
        <p:spPr>
          <a:xfrm>
            <a:off x="14424350" y="5582825"/>
            <a:ext cx="2901300" cy="31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go to the park, play computer games, do homework, visit grandparents, help my parents и spend time with family делают ответ живым и естественным. Их удобно использовать в устной речи и письме.
</a:t>
            </a:r>
            <a:endParaRPr lang="en-US" sz="2142" dirty="0"/>
          </a:p>
        </p:txBody>
      </p:sp>
      <p:sp>
        <p:nvSpPr>
          <p:cNvPr id="19" name="Text 11"/>
          <p:cNvSpPr txBox="1"/>
          <p:nvPr/>
        </p:nvSpPr>
        <p:spPr>
          <a:xfrm>
            <a:off x="14424350" y="4060600"/>
            <a:ext cx="2901300" cy="11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Классные примеры и типичные ответы школьников, 2025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популярные занятия в выходные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 школьники обычно делят свободное время между отдыхом, общением и делами.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времени уходит на отдых и экранные занятия, а меньше всего — на домашние дела и кружки.
</a:t>
            </a:r>
            <a:endParaRPr lang="en-US" sz="4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439" y="2336425"/>
            <a:ext cx="6831322" cy="664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359450" y="707575"/>
            <a:ext cx="16245600" cy="13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выходные: прогулки, спорт, свежий воздух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8410675" y="233642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на улице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в парке или по району помогает отдохнуть от уроков и провести время без спешки. Для такого ответа подходят фразы go for a walk и spend time outside.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8410675" y="409260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спорт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 мячом, катание на велосипеде и спорт во дворе делают выходной более энергичным. В английском удобно говорить: ride a bike, play football, be outdoors.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8410675" y="5848775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и 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поездка за город или на каток добавляет впечатлений и меняет обычный ритм дня. Такие занятия легко описать словами active, fun и outdoors.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8410675" y="7604950"/>
            <a:ext cx="91944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 и 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школьник больше времени проводит вне дома, он обычно чувствует себя бодрее. Активный отдых помогает совместить движение, общение и хорошее настроение в один день.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321" y="2805275"/>
            <a:ext cx="6833559" cy="632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497200" y="852250"/>
            <a:ext cx="6835800" cy="160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выходные и спокойный отдых
</a:t>
            </a:r>
            <a:endParaRPr lang="en-US" sz="4500" dirty="0"/>
          </a:p>
        </p:txBody>
      </p:sp>
      <p:sp>
        <p:nvSpPr>
          <p:cNvPr id="14" name="Text 2"/>
          <p:cNvSpPr txBox="1"/>
          <p:nvPr/>
        </p:nvSpPr>
        <p:spPr>
          <a:xfrm>
            <a:off x="9404100" y="1797623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музыка
</a:t>
            </a:r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выходной можно начать с чтения книги или прослушивания музыки. Для этого подходят выражения read a book и listen to music, которые звучат естественно в рассказе о доме.
</a:t>
            </a:r>
            <a:endParaRPr lang="en-US" sz="2445" dirty="0"/>
          </a:p>
        </p:txBody>
      </p:sp>
      <p:sp>
        <p:nvSpPr>
          <p:cNvPr id="15" name="Text 3"/>
          <p:cNvSpPr txBox="1"/>
          <p:nvPr/>
        </p:nvSpPr>
        <p:spPr>
          <a:xfrm>
            <a:off x="9404100" y="3499957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и игры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Просмотр фильма, настольные игры или короткий отдых помогают восстановить силы после учебной недели. В английском часто говорят watch TV или play board games.
</a:t>
            </a:r>
            <a:endParaRPr lang="en-US" sz="2669" dirty="0"/>
          </a:p>
        </p:txBody>
      </p:sp>
      <p:sp>
        <p:nvSpPr>
          <p:cNvPr id="16" name="Text 4"/>
          <p:cNvSpPr txBox="1"/>
          <p:nvPr/>
        </p:nvSpPr>
        <p:spPr>
          <a:xfrm>
            <a:off x="9404100" y="5202282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дома
</a:t>
            </a:r>
            <a:pPr algn="l" indent="0" marL="0">
              <a:lnSpc>
                <a:spcPct val="100000"/>
              </a:lnSpc>
              <a:buNone/>
            </a:pPr>
            <a:r>
              <a:rPr lang="en-US" sz="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дела тоже могут быть частью выходного: help with housework, tidy my room, make lunch. Такие действия показывают, что отдых бывает не только приятным, но и полезным.
</a:t>
            </a:r>
            <a:endParaRPr lang="en-US" sz="2445" dirty="0"/>
          </a:p>
        </p:txBody>
      </p:sp>
      <p:sp>
        <p:nvSpPr>
          <p:cNvPr id="17" name="Text 5"/>
          <p:cNvSpPr txBox="1"/>
          <p:nvPr/>
        </p:nvSpPr>
        <p:spPr>
          <a:xfrm>
            <a:off x="9404100" y="6904607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с семьёй
</a:t>
            </a:r>
            <a:pPr algn="l" indent="0" marL="0">
              <a:lnSpc>
                <a:spcPct val="100000"/>
              </a:lnSpc>
              <a:buNone/>
            </a:pPr>
            <a:r>
              <a:rPr lang="en-US" sz="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готовка, разговоры и небольшие семейные дела делают день тёплым и спокойным. Фраза stay at home хорошо подходит для описания такого режима.
</a:t>
            </a:r>
            <a:endParaRPr lang="en-US" sz="2762" dirty="0"/>
          </a:p>
        </p:txBody>
      </p:sp>
      <p:sp>
        <p:nvSpPr>
          <p:cNvPr id="18" name="Text 6"/>
          <p:cNvSpPr txBox="1"/>
          <p:nvPr/>
        </p:nvSpPr>
        <p:spPr>
          <a:xfrm>
            <a:off x="9404100" y="8606932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и 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тихий выходной лучше проходит, если есть время и на отдых, и на полезные занятия. Тогда день остаётся спокойным, но не кажется пустым.
</a:t>
            </a:r>
            <a:endParaRPr lang="en-US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089362"/>
            <a:ext cx="9042900" cy="430867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Classroom examples and common weekend routines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занятий по выходным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занятия отличаются по месту, затратам сил и результату.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Лучшие выходные обычно сочетают отдых и движение: так школьник успевает восстановить силы и сделать что-то полезное.
</a:t>
            </a:r>
            <a:endParaRPr lang="en-US" sz="4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план выходного дня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порядок помогает распределить время и не забыть важные дела.
</a:t>
            </a:r>
            <a:endParaRPr lang="en-US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рассказать о своих выходных на английском
</a:t>
            </a:r>
            <a:endParaRPr lang="en-US" sz="46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46900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Начало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17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назовите общий обычай: I usually… или At the weekend I… Так слушателю сразу понятно, о каком типе выходных вы рассказываете.
</a:t>
            </a:r>
            <a:endParaRPr lang="en-US" sz="2592" dirty="0"/>
          </a:p>
        </p:txBody>
      </p:sp>
      <p:sp>
        <p:nvSpPr>
          <p:cNvPr id="11" name="Text 3"/>
          <p:cNvSpPr txBox="1"/>
          <p:nvPr/>
        </p:nvSpPr>
        <p:spPr>
          <a:xfrm>
            <a:off x="9925825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Воскресенье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скажите, что происходит в воскресенье: On Sundays I… Можно добавить семью, друзей, прогулку или домашние дела, если это подходит вашему распорядку.
</a:t>
            </a:r>
            <a:endParaRPr lang="en-US" sz="2600" dirty="0"/>
          </a:p>
        </p:txBody>
      </p:sp>
      <p:sp>
        <p:nvSpPr>
          <p:cNvPr id="12" name="Text 4"/>
          <p:cNvSpPr txBox="1"/>
          <p:nvPr/>
        </p:nvSpPr>
        <p:spPr>
          <a:xfrm>
            <a:off x="6528162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Суббота
</a:t>
            </a:r>
            <a:pPr algn="l" indent="0" marL="0">
              <a:lnSpc>
                <a:spcPct val="100000"/>
              </a:lnSpc>
              <a:buNone/>
            </a:pPr>
            <a:r>
              <a:rPr lang="en-US" sz="17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опишите субботу: On Saturdays I… Удобно использовать Present Simple и слова usually, often или sometimes, чтобы показать привычное действие.
</a:t>
            </a:r>
            <a:endParaRPr lang="en-US" sz="2511" dirty="0"/>
          </a:p>
        </p:txBody>
      </p:sp>
      <p:sp>
        <p:nvSpPr>
          <p:cNvPr id="13" name="Text 5"/>
          <p:cNvSpPr txBox="1"/>
          <p:nvPr/>
        </p:nvSpPr>
        <p:spPr>
          <a:xfrm>
            <a:off x="13375125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Завершение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7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коротко подведите итог: I like my weekends because… Такая фраза делает ответ завершённым и помогает показать отношение к своим выходным.
</a:t>
            </a:r>
            <a:endParaRPr lang="en-US" sz="251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модель, основанная на типичных сценариях выходного дня, 2025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экранным временем и активностью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сравнивает, как разные типы выходного дня связаны с самочувствием и готовностью к новой неделе.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Смешанный и активный день обычно дают лучший баланс настроения, сна и энергии, чем долгие часы перед экраном.
</a:t>
            </a:r>
            <a:endParaRPr lang="en-US" sz="4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5730" y="2839747"/>
            <a:ext cx="664200" cy="59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89030" y="5947147"/>
            <a:ext cx="537600" cy="61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67080" y="2869267"/>
            <a:ext cx="664200" cy="5313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707180" y="5947147"/>
            <a:ext cx="384000" cy="614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Провести время с семьёй
</a:t>
            </a:r>
            <a:endParaRPr lang="en-US" sz="4500" dirty="0"/>
          </a:p>
        </p:txBody>
      </p:sp>
      <p:sp>
        <p:nvSpPr>
          <p:cNvPr id="13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14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выходного часто начинается за общим столом. Семья спокойно завтракает, обсуждает планы и делится новостями. Такие моменты помогают говорить о близких людях и привычках дома.
</a:t>
            </a:r>
            <a:endParaRPr lang="en-US" sz="1997" dirty="0"/>
          </a:p>
        </p:txBody>
      </p:sp>
      <p:sp>
        <p:nvSpPr>
          <p:cNvPr id="15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Совместный завтрак
</a:t>
            </a:r>
            <a:endParaRPr lang="en-US" sz="2800" dirty="0"/>
          </a:p>
        </p:txBody>
      </p:sp>
      <p:sp>
        <p:nvSpPr>
          <p:cNvPr id="16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готовка делает выходной полезным и приятным. Дети могут помогать накрывать на стол, резать простые продукты и потом говорить: We cook together and have lunch together.
</a:t>
            </a:r>
            <a:endParaRPr lang="en-US" sz="2044" dirty="0"/>
          </a:p>
        </p:txBody>
      </p:sp>
      <p:sp>
        <p:nvSpPr>
          <p:cNvPr id="17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Готовим вместе
</a:t>
            </a:r>
            <a:endParaRPr lang="en-US" sz="2600" dirty="0"/>
          </a:p>
        </p:txBody>
      </p:sp>
      <p:sp>
        <p:nvSpPr>
          <p:cNvPr id="18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выходные многие ездят к бабушке, дедушке или другим родственникам. Здесь удобно использовать слова visit, grandparents, cousin и говорить о том, как семья проводит время вместе.
</a:t>
            </a:r>
            <a:endParaRPr lang="en-US" sz="1952" dirty="0"/>
          </a:p>
        </p:txBody>
      </p:sp>
      <p:sp>
        <p:nvSpPr>
          <p:cNvPr id="19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Визит к родственникам
</a:t>
            </a:r>
            <a:endParaRPr lang="en-US" sz="2800" dirty="0"/>
          </a:p>
        </p:txBody>
      </p:sp>
      <p:sp>
        <p:nvSpPr>
          <p:cNvPr id="20" name="Text 8"/>
          <p:cNvSpPr txBox="1"/>
          <p:nvPr/>
        </p:nvSpPr>
        <p:spPr>
          <a:xfrm>
            <a:off x="9473975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обеда семья может пойти гулять в парк или по району. Во время прогулки удобно общаться, задавать вопросы и описывать, что каждый любит делать at the weekend.
</a:t>
            </a:r>
            <a:endParaRPr lang="en-US" sz="2197" dirty="0"/>
          </a:p>
        </p:txBody>
      </p:sp>
      <p:sp>
        <p:nvSpPr>
          <p:cNvPr id="21" name="Text 9"/>
          <p:cNvSpPr txBox="1"/>
          <p:nvPr/>
        </p:nvSpPr>
        <p:spPr>
          <a:xfrm>
            <a:off x="1063587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и разговор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места делают выходные ярче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субботу класс и родители поехали в музей. Ребята смотрели старинные предметы, читали подписи и задавали вопросы экскурсоводу. После поездки у них появилось много новых слов и тем для разговора.
</a:t>
            </a:r>
            <a:endParaRPr lang="en-US" sz="2277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Экскурсия в музей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провела воскресенье в зоопарке и увидела животных, которых дети раньше знали только по картинкам. Они делали фотографии, обсуждали любимых зверей и замечали, как интересно узнавать новое в реальном месте.
</a:t>
            </a:r>
            <a:endParaRPr lang="en-US" sz="2211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в зоопарке
</a:t>
            </a:r>
            <a:endParaRPr lang="en-US" sz="2800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друга отправились в другой район города, чтобы увидеть необычные улицы, парк и небольшую библиотеку. Они не спешили, отдыхали и легко рассказывали потом, где были и что им понравилось больше всего.
</a:t>
            </a:r>
            <a:endParaRPr lang="en-US" sz="2238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по новому району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иллюстративная диаграмма по теме weekend activities, 2025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выбор занятия в выходные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решение часто влияет не только желание, но и реальные условия: погода, расписание и свободные деньги. Школьники особенно часто смотрят на друзей и домашние дела.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компания оказываются самыми важными факторами, а домашние задания и кружки заметно уменьшают свободу выбора.
</a:t>
            </a:r>
            <a:endParaRPr lang="en-US" sz="4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6650" y="6052027"/>
            <a:ext cx="16444800" cy="31636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особенности выходных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561698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занятия
</a:t>
            </a:r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выходные часто проходят активнее дома или на улице с короткими прогулками. Подходят skating, sledging, snow games и board games, если погода слишком холодная для долгого пребывания на воздухе.
</a:t>
            </a:r>
            <a:endParaRPr lang="en-US" sz="2792" dirty="0"/>
          </a:p>
        </p:txBody>
      </p:sp>
      <p:sp>
        <p:nvSpPr>
          <p:cNvPr id="11" name="Text 3"/>
          <p:cNvSpPr txBox="1"/>
          <p:nvPr/>
        </p:nvSpPr>
        <p:spPr>
          <a:xfrm>
            <a:off x="5640679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Летний отдых
</a:t>
            </a:r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у школьников больше возможностей быть outdoors. Часто выбирают swimming, cycling, picnics and long walks, потому что день длиннее, а тепло позволяет проводить время на свежем воздухе дольше.
</a:t>
            </a:r>
            <a:endParaRPr lang="en-US" sz="2792" dirty="0"/>
          </a:p>
        </p:txBody>
      </p:sp>
      <p:sp>
        <p:nvSpPr>
          <p:cNvPr id="12" name="Text 4"/>
          <p:cNvSpPr txBox="1"/>
          <p:nvPr/>
        </p:nvSpPr>
        <p:spPr>
          <a:xfrm>
            <a:off x="9730094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и осень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и осенью планы сильнее зависят от weather, daylight and clothes. В такие сезоны удобно иметь запасные варианты: прогулку, домашние игры или посещение родственников и друзей.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13819521" y="2321703"/>
            <a:ext cx="3385086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занятия помогают точнее описывать свои выходные по-английски. Если ученик знает слова для каждого времени года, ему легче сравнивать привычки и рассказывать о любимом отдыхе.
</a:t>
            </a:r>
            <a:endParaRPr lang="en-US" sz="279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4474602"/>
            <a:ext cx="8493000" cy="231059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Удачное расписание выходного дня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план помогает успеть отдохнуть и оставить время для полезных дел. В таблице показан пример для ученика 6 класса.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расписании есть и отдых, и движение, и время для семьи. Такой баланс делает выходной спокойным и полезным.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Model weekend routine for a 6th grade student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неудачный режим портит выходной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типичную цепочку: поздний подъём, спешка, экранное время, усталость и трудное утро в понедельник.
</a:t>
            </a:r>
            <a:endParaRPr lang="en-US" sz="2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выходные помогают в учёбе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1495200" y="2890275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сил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ребёнок хорошо отдыхает в выходные, к понедельнику он чувствует себя бодрее. Сон, прогулки и смена занятий уменьшают усталость и помогают легче включаться в уроки.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10342675" y="2890275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день проходит спокойно и без перегрузки, информация запоминается лучше. Чередование отдыха, движения и простых дел поддерживает память и помогает учить английские слова.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1495200" y="5715350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отдых улучшает концентрацию, потому что мозг получает паузу от учебных задач. После такого перерыва школьнику проще слушать учителя и не отвлекаться на уроках.
</a:t>
            </a:r>
            <a:endParaRPr lang="en-US" sz="3000" dirty="0"/>
          </a:p>
        </p:txBody>
      </p:sp>
      <p:sp>
        <p:nvSpPr>
          <p:cNvPr id="13" name="Text 5"/>
          <p:cNvSpPr txBox="1"/>
          <p:nvPr/>
        </p:nvSpPr>
        <p:spPr>
          <a:xfrm>
            <a:off x="10342675" y="5715350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Уверенный старт недели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Организованные выходные дают ощущение порядка. После них легче собраться, приготовить школьные вещи и начать новую неделю без лишней спешки и раздражения.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распределения времени, 2025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Идеальный выходной: пять важных элементов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выходной не должен быть только спокойным или только активным. Важно оставить место и для отдыха, и для общения, и для небольших полезных дел.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удачный день — сбалансированный: он даёт силы, поддерживает отношения и оставляет время для интересов без переутомления.
</a:t>
            </a:r>
            <a:endParaRPr lang="en-US" sz="4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811050" y="457200"/>
            <a:ext cx="11791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стили выходных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5821050" y="2336425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вариант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школьники выбирают спокойные выходные дома. Они читают, смотрят фильмы и помогают родителям, когда хотят отдохнуть после насыщенной недели и побыть в тишине.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5821050" y="4092600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вариант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предпочитают движение: спорт, парк, встречи с друзьями и короткие поездки. Такой день подходит тем, кто любит свежий воздух, новые впечатления и больше энергии.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821050" y="5848775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вариант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 семейные выходные, когда дома готовят еду, играют в настольные игры и едут к родственникам. В такие дни важнее общение, чем скорость и количество дел.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5821050" y="7604950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выбор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зависит от weather, mood, homework and available time. Поэтому у одного и того же ученика выходные могут быть разными, но каждый вариант может быть удачным.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уверенно говорить о выходных по-английски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weekends помогает описывать привычки, отдых, семью и занятия без сложных конструкций. Если использовать Present Simple и слова частоты, можно легко рассказать о себе и задать вопросы одноклассникам.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2026-05-30T16:48:31Z</dcterms:created>
  <dcterms:modified xsi:type="dcterms:W3CDTF">2026-05-30T16:48:31Z</dcterms:modified>
</cp:coreProperties>
</file>