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явления и безопасность человека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 — важно замечать опасные признаки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появляется, когда ветер, осадки, туман, жара или мороз мешают видеть, двигаться и сохранять здоровье. Для школьника особенно важно вовремя заметить скользкую дорогу, плохую видимость и слишком сильный холод или жару.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становится угрозой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погодные явления, которые нужно знать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сильный ветер, ливень и град опасны тем, что ухудшают движение на улице, могут повредить вещи и вынуждают искать укрытие. Особенно рискованны открытые места и близость высоких объектов.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гололёд снижают безопасность передвижения: в тумане плохо видно людей и машины, а на льду легко упасть. Поэтому школьнику важно идти медленно и быть внимательным к дороге.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мороз и метель влияют уже не только на удобство, но и на самочувствие. Организм теряет воду или тепло, а значит, без подготовки возрастает риск перегрева, переохлаждения и обморожения.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погодные явления чаще всего создают риск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урока; не является статистикой.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частоту погоды, а то, как часто явление мешает безопасному поведению школьника.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гроза, ветер и гололёд: они быстро меняют условия и требуют немедленной осторожности.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узнаётся по тёмным облакам, громким раскатам, вспышкам молнии и порывам ветра. В это время особенно опасны открытые пространства, вода, одиночные деревья и металлические предметы.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бьёт не только в высокие объекты, но и в места, где человек стоит слишком открыто. Поэтому при первых признаках грозы нужно сразу искать прочное укрытие, а не ждать под небом.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грозе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во время грозы.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опасность при сильном ветре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порывы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ветер срывает листья, поднимает пыль и делает движение на улице неудобным. Уже на этом этапе стоит убрать лёгкие вещи и держаться подальше от деревьев.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ветра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становятся опасны ветки, вывески, незакреплённые предметы и обрывы проводов. Риск особенно высок рядом со старыми деревьями и строительными площадками.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укрытия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нужно как можно быстрее перейти в прочное здание, подъезд или другое надёжное место. На улице не стоит оставаться возле балконов и открытых участков.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Непогода вместе с осадками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сильный ветер идёт с дождём или снегом, видимость и устойчивость человека ухудшаются. В такой ситуации особенно важно не спешить и ждать улучшения погоды в безопасном 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999" y="1576525"/>
            <a:ext cx="376900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погодных рисков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важные отличия: что угрожает сильнее всего, где риск выше и с чего начинать защиту.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явления по-разному опасны на улице и дома, но в каждом случае первым шагом остаются внимание и защита.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при неблагоприятной погоде.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превращает дорогу в ловушку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быстро заливает тротуары, ступеньки и переходы, поэтому обычный путь до школы становится скользким. Лужи скрывают ямы и неровности, а сильные струи ухудшают обзор. В такую погоду помогает дождевик, зонт и спокойный шаг.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Град: коротко, но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начинается внезапно и может застать человека на улице без укрытия. Крупные льдинки больно ударяют по голове, рукам и лицу, а также повреждают растения, стёкла и автомобили. Поэтому лучше быстро уйти под крышу и не оставаться на открытом месте.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Ливень, град и скользкие дороги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плохая видимость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люди, машины и дорожные знаки становятся заметны гораздо позже, чем в ясную погоду. Из-за этого сложнее понять расстояние до перехода, дома или автомобиля.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Пешеходу, велосипедисту и водителю нужна повышенная осторожность: яркая одежда, светоотражатели и медленное движение помогают не потеряться в серой дымке и вовремя заметить опасность.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в тумане можно только в разрешённом месте и при хорошем обзоре движения. Нельзя выбегать на проезжую часть или полагаться только на звук приближающейся машины.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организм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урока о влиянии жары и холода на организм человека.
</a:t>
            </a:r>
            <a:endParaRPr lang="en-US" sz="79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влажность делают воздействие температуры заметно сильнее, поэтому одинаковая погода может ощущаться по-разному.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комфортной зоны, тем выше нагрузка на организм: возрастает риск перегрева или переохлаждения.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солнечный удар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организм быстрее теряет воду, поэтому появляются жажда, слабость и головная боль; особенно быстро устают дети во время активных игр на солнце.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удар возникает при долгом пребывании на открытом солнце без головного убора, тени и достаточного питья; это уже опасно для здоровья.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прогулки и занятия спортом в полдень, когда воздух наиболее нагрет, а также душные помещения без проветривания.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перегрева, нужно пить воду, делать паузы в тени и не оставаться долго на улице, если становится тяжело дышать или кружится голова.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гололёд и обморожение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морозе тело теряет тепло быстрее, особенно если одежда влажная или дует ветер. В первую очередь страдают открытые участки кожи и пальцы.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делает любые шаги опасными: легко поскользнуться, упасть и получить ушиб или перелом. Зимой важно идти медленно и выбирать обувь с хорошей подошвой.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выход в холодную погоду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простых правилах подготовки к морозу, ветру и осадкам.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" y="1225603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538" y="1225603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306" y="3638866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школьном и домашнем наборе безопасности
</a:t>
            </a:r>
            <a:endParaRPr lang="en-US" sz="23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с водой, заряженный телефон и список номеров взрослых помогают не потеряться, быстро сообщить о проблеме и дождаться помощи, если погода резко ухудшилась.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связь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запасные батарейки и светоотражатель особенно полезны в темноте, тумане и во время дождя, когда дорога и препятствия видны хуже обычного.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ориентирование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Дождевик, шапка и перчатки защищают от осадков, ветра и холода, а значит помогают сохранить тепло и оставаться сухим во время прогулки.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непогоды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одежда, одеяло и запас воды нужны дома, если погода мешает выйти наружу или если нужно спокойно переждать непогоду без лишнего риска.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запас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Пластыри, аптечка и необходимые мелочи помогают быстро обработать небольшую травму, если случился порез, ссадина или падение на скользкой поверхности.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3651" y="1340425"/>
            <a:ext cx="373669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вести себя дома при плохой погоде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 поведении дома при неблагоприятной погоде.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домашние меры помогают снизить риск во время разных погодных явлений.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дома опасность сохраняется, если оставить открытые окна, выйти на балкон или игнорировать духоту, холод и сильный ветер.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подготовка снижает риск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урока о мерах безопасности при непогоде.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начинается ещё до выхода из дома: прогноз, одежда и связь с взрослыми экономят время в неожиданной ситуации.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заметно уменьшает риск при любой непогоде, потому что заранее убирает самые частые причины травм и переохлаждения.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 опасной погоде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службы наблюдают за изменением погоды, оценивают опасные явления и заранее передают предупреждения, чтобы люди успели подготовиться и выбрать безопасный маршрут.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школьники тоже участвуют в безопасности: слушают сообщения, выполняют правила и сразу рассказывают взрослым, если заметили резкую смену погоды или опасное место.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МЧС, спасатели и городские службы помогают при авариях, последствиях непогоды и нарушениях на дорогах. Их работа особенно важна после грозы, ветра или сильного снегопада.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 внезапной непогоде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сориентироваться и избежать опасных мест.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непогоды уменьшается, когда человек следит за прогнозом, выбирает безопасное место, одевается по сезону и сразу сообщает взрослым о риске.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повод быть внимательным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2026-05-20T21:43:14Z</dcterms:created>
  <dcterms:modified xsi:type="dcterms:W3CDTF">2026-05-20T21:43:14Z</dcterms:modified>
</cp:coreProperties>
</file>