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 и басня «Волк на псарне»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о войне, хитрости и защите дома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Крылова в историческом контексте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сделал басню живым и точным жанром, а «Волк на псарне» откликнулся на события 1812 года. Здесь простая история о животных превращается в понятный разговор о войне, враге и народной мудрости.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1812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год, когда современники сразу услышали в басне отклик на Отечественную войну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Аллегория помогла говорить о тревожных событиях через яркий образный сюжет.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И. А. Крылова «Волк на псарне», 1812 год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Хищник в ловушке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показан опасным, но сейчас он сам оказался в трудном положении. Он не идет напролом, а пытается выбраться с помощью хитрости и обещаний мира.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Волка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Речь, выдающая намерения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слова звучат неискренне и тревожно. За вежливой речью слышатся страх, коварство и желание обмануть противника, чтобы уйти от заслуженного наказания.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Ловчего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Ловчий говорит кратко и уверенно, поэтому сразу кажется человеком дела. Он не тратит слов попусту и показывает, что хорошо понимает настоящую опасность.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не верит красивым обещаниям Волка, потому что знает: хитрый враг может менять тон, но не свою сущность. В этом проявляются опыт и рассудительность.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Ловчий защищает порядок и спокойствие без лишней жестокости. Его позиция близка народному здравому смыслу: с тем, кто угрожает, нельзя быть доверчивым.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басни по основным эпизодам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показывает, как опасность превращается в проверку на доверие и твердость.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Композиция и развитие действия
</a:t>
            </a:r>
            <a:endParaRPr lang="en-US" sz="2800" dirty="0"/>
          </a:p>
        </p:txBody>
      </p:sp>
      <p:sp>
        <p:nvSpPr>
          <p:cNvPr id="7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Возникновение угрозы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Сразу появляется напряжение: на псарне обнаружен опасный хищник. Читатель понимает, что спокойствие нарушено и конфликт неизбежен.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Решительный финал
</a:t>
            </a:r>
            <a:pPr algn="ctr" indent="0" marL="0">
              <a:lnSpc>
                <a:spcPct val="100000"/>
              </a:lnSpc>
              <a:buNone/>
            </a:pPr>
            <a:r>
              <a:rPr lang="en-US" sz="56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Ловчий отвергает ложные обещания, и исход становится ясным. Действие быстро приводит к главной мысли: хитрость не спасает того, кто пришел с угрозой.
</a:t>
            </a:r>
            <a:endParaRPr lang="en-US" sz="1328" dirty="0"/>
          </a:p>
        </p:txBody>
      </p:sp>
      <p:sp>
        <p:nvSpPr>
          <p:cNvPr id="10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Попытка переговоров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Волк, оказавшись в трудном положении, начинает говорить о мире. Эта часть делает сцену похожей на живой спор, а не просто на рассказ.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персонажей басни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героя своя роль в конфликте: один угрожает, второй принимает решение, третьи действуют сообща.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показывает столкновение не только характеров, но и позиций: коварства, твердости и коллективной защиты.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Характеристика персонажей по тексту басни И. А. Крылова «Волк на псарне»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мораль басни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показывает, что врагу нельзя доверять только потому, что он заговорил о мире. Когда человек стремится лишь спастись, его слова могут быть обманом.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Красивые обещания не отменяют прежней угрозы. Басня учит смотреть не на тон речи, а на поступки и реальную опасность, которую несет противник.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опыт 1812 года делает эту мысль особенно сильной. Поэтому мораль звучит не только как урок из басни, но и как жизненное правило осторожности.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пишет просто и очень выразительно, поэтому басня легко запоминается. Короткие фразы, разговорные слова и точные реплики создают ощущение настоящего спора.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Волка и Ловчего резко контрастирует: один оправдывается и старается увести разговор в сторону, другой отвечает спокойно и твердо. Так язык помогает сразу понять характеры героев.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басни и особенности речи персонажей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3725" y="2454191"/>
            <a:ext cx="4022400" cy="128361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75" y="1592475"/>
            <a:ext cx="3701700" cy="300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через персонажей раскрывается исторический и нравственный смысл басни.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три образа не просто участвуют в сюжете, а помогают показать столкновение агрессии и защиты, обмана и здравого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И. А. Крылова «Волк на псарне»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4890775" y="543900"/>
            <a:ext cx="3701700" cy="88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образы и их смысл
</a:t>
            </a:r>
            <a:endParaRPr lang="en-US" sz="2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Аллегория войны 1812 года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появилась в год Отечественной войны 1812 года, поэтому современники сразу читали ее не только как историю о животных, но и как отклик на реальные события.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 воспринимается как образ захватчика: он вторгается на чужую территорию, оказывается в опасном положении и пытается спасти себя не силой, а хитрыми речами.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Псарня напоминает страну, которая защищает свой дом. Псы и Ловчий действуют вместе, показывая готовность сопротивляться и не принимать обещания того, кто уже нарушил границу.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Аллегория делает смысл особенно ясным: короткий басенный разговор превращается в понятный образ войны, где важны не слова врага, а твердость и осторожность защитников.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4451" y="1098283"/>
            <a:ext cx="176250" cy="1566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824894" y="3103941"/>
            <a:ext cx="176250" cy="1566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50237" y="1090878"/>
            <a:ext cx="171478" cy="171478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099394" y="3111774"/>
            <a:ext cx="176250" cy="1410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басня стала известной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6950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Понятный сюжет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События развиваются быстро и ясно, поэтому читатель легко следит за действием и сразу понимает, где возникает опасность и как на нее отвечают.
</a:t>
            </a:r>
            <a:endParaRPr lang="en-US" sz="1300" dirty="0"/>
          </a:p>
        </p:txBody>
      </p:sp>
      <p:sp>
        <p:nvSpPr>
          <p:cNvPr id="14" name="Text 3"/>
          <p:cNvSpPr txBox="1"/>
          <p:nvPr/>
        </p:nvSpPr>
        <p:spPr>
          <a:xfrm>
            <a:off x="2648642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характеры
</a:t>
            </a:r>
            <a:pPr algn="l" indent="0" marL="0">
              <a:lnSpc>
                <a:spcPct val="100000"/>
              </a:lnSpc>
              <a:buNone/>
            </a:pPr>
            <a:r>
              <a:rPr lang="en-US" sz="75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Волк, Ловчий и Псы показаны очень выразительно. Их поведение помогает увидеть не просто животных, а разные способы думать и действовать.
</a:t>
            </a:r>
            <a:endParaRPr lang="en-US" sz="1299" dirty="0"/>
          </a:p>
        </p:txBody>
      </p:sp>
      <p:sp>
        <p:nvSpPr>
          <p:cNvPr id="15" name="Text 4"/>
          <p:cNvSpPr txBox="1"/>
          <p:nvPr/>
        </p:nvSpPr>
        <p:spPr>
          <a:xfrm>
            <a:off x="4790347" y="1353051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историей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басне слышится отклик на события 1812 года, поэтому текст интересен не только как художественное произведение, но и как исторический намек.
</a:t>
            </a:r>
            <a:endParaRPr lang="en-US" sz="1300" dirty="0"/>
          </a:p>
        </p:txBody>
      </p:sp>
      <p:sp>
        <p:nvSpPr>
          <p:cNvPr id="16" name="Text 5"/>
          <p:cNvSpPr txBox="1"/>
          <p:nvPr/>
        </p:nvSpPr>
        <p:spPr>
          <a:xfrm>
            <a:off x="6923139" y="3402437"/>
            <a:ext cx="1762037" cy="137813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Двойной смысл
</a:t>
            </a:r>
            <a:pPr algn="l" indent="0" marL="0">
              <a:lnSpc>
                <a:spcPct val="100000"/>
              </a:lnSpc>
              <a:buNone/>
            </a:pPr>
            <a:r>
              <a:rPr lang="en-US" sz="75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читается и как короткий рассказ, и как поучение о доверии, обмане и осторожности. Именно это делает ее запоминающейся для разных поколений.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86756" y="1009050"/>
            <a:ext cx="3815939" cy="3649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10"/>
            <a:ext cx="8549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и художественные приемы в басне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467485" y="1212299"/>
            <a:ext cx="3532800" cy="324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элементы басни работают вместе и усиливают ощущение напряженного разговора между врагом и защитниками.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— защита и разум; художественные приемы помогают сделать исторический смысл наглядным и убедительным.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И. А. Крылова «Волк на псарне»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диалога в произведении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почти полностью строит басню как живую сцену. Благодаря репликам действие развивается быстро, а читатель словно слышит спор, который происходит прямо перед ним.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Волка показывает его растерянность и желание выкрутиться. Он говорит не как сильный победитель, а как тот, кто боится наказания и ищет спасения.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столкновение двух манер речи делает конфликт особенно острым. Через диалог Крылов раскрывает характеры без длинных описаний и сразу подводит к выводу.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Ловчий отвечает коротко и уверенно. В его словах нет сомнений: он понимает, что опасному врагу нельзя верить только потому, что тот просит мира.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04900" y="128615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6700" y="128615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8500" y="1286152"/>
            <a:ext cx="2009700" cy="192334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А. Крылов как баснописец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9571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короткого, но точного слова
</a:t>
            </a:r>
            <a:pPr algn="ctr" indent="0" marL="0">
              <a:lnSpc>
                <a:spcPct val="100000"/>
              </a:lnSpc>
              <a:buNone/>
            </a:pPr>
            <a:r>
              <a:rPr lang="en-US" sz="505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1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умел в нескольких строках показать целую жизненную ситуацию. Его басни звучат просто, но за этой простотой скрываются наблюдательность, опыт и ясная мысль о человеческом поведении.
</a:t>
            </a:r>
            <a:endParaRPr lang="en-US" sz="1179" dirty="0"/>
          </a:p>
        </p:txBody>
      </p:sp>
      <p:sp>
        <p:nvSpPr>
          <p:cNvPr id="10" name="Text 3"/>
          <p:cNvSpPr txBox="1"/>
          <p:nvPr/>
        </p:nvSpPr>
        <p:spPr>
          <a:xfrm>
            <a:off x="34289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Народная речь в литературе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его произведениях часто слышны живые разговорные обороты, пословичные интонации и точные реплики. Поэтому персонажи кажутся естественными, а текст легко запоминается и воспринимается на слух.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900788" y="3362325"/>
            <a:ext cx="22860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Басни, которые учат думать
</a:t>
            </a:r>
            <a:pPr algn="ctr" indent="0" marL="0">
              <a:lnSpc>
                <a:spcPct val="100000"/>
              </a:lnSpc>
              <a:buNone/>
            </a:pPr>
            <a:r>
              <a:rPr lang="en-US" sz="51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Крылов не просто развлекает читателя, а подводит его к нравственному выводу. Его басни помогают увидеть, как поступки, слова и намерения раскрывают характер человека гораздо точнее, чем внешние обещания.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0175" y="1769948"/>
            <a:ext cx="4336500" cy="1383854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825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смысл сюжетных элементов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5257813" y="1217938"/>
            <a:ext cx="3322200" cy="3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детали сюжета связаны с исторической аллегорией и художественным смыслом.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Сюжетные детали превращают историческое событие в образный рассказ, где каждое действие имеет и буквальный, и скрытый смысл.
</a:t>
            </a:r>
            <a:endParaRPr lang="en-US" sz="1500" dirty="0"/>
          </a:p>
        </p:txBody>
      </p:sp>
      <p:sp>
        <p:nvSpPr>
          <p:cNvPr id="7" name="Text 3"/>
          <p:cNvSpPr txBox="1"/>
          <p:nvPr/>
        </p:nvSpPr>
        <p:spPr>
          <a:xfrm>
            <a:off x="340175" y="4109300"/>
            <a:ext cx="4336500" cy="46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И. А. Крылова «Волк на псарне»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раскрывается смысл басни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простого сюжета к историческому и нравственному выводу
</a:t>
            </a:r>
            <a:endParaRPr lang="en-US" sz="2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3088" y="1940423"/>
            <a:ext cx="343500" cy="305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81713" y="1925990"/>
            <a:ext cx="334200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5688" y="1925990"/>
            <a:ext cx="334200" cy="334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5013" y="1955690"/>
            <a:ext cx="343500" cy="2748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 басни в школьном изучении литературы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 басни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примере этого произведения легко увидеть основные признаки басни: краткость, аллегорию, разговор героев и нравственный вывод в финале.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помогает замечать, как меткие слова, контрастные реплики и ирония делают литературную речь яркой, точной и запоминающейся.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память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 показывает, что литература может откликаться на важные события своего времени и сохранять их смысл в короткой художественной форме.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87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 через поступок
</a:t>
            </a:r>
            <a:pPr algn="l" indent="0" marL="0">
              <a:lnSpc>
                <a:spcPct val="100000"/>
              </a:lnSpc>
              <a:buNone/>
            </a:pPr>
            <a:r>
              <a:rPr lang="en-US" sz="6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Школьникам особенно полезно видеть, что герои раскрываются через действия и слова. Именно так Крылов показывает правду о страхе, хитрости и решительности.
</a:t>
            </a:r>
            <a:endParaRPr lang="en-US" sz="148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Басня, которая учит распознавать обман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«Волк на псарне» соединяет историю, яркие образы и ясный нравственный урок. Басня напоминает: красивым словам врага нельзя верить без осторожности и твердости.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2026-05-22T16:46:40Z</dcterms:created>
  <dcterms:modified xsi:type="dcterms:W3CDTF">2026-05-22T16:46:40Z</dcterms:modified>
</cp:coreProperties>
</file>