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jpe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Unsere Sommerfotos auf Deutsch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на фото — учимся говорить коротко и понятно.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летние фото удобно описывать по-немецки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снимки полны знакомых вещей: солнца, воды, игр и прогулок. На них легко увидеть, кто изображён, что происходит и где это снято. Поэтому такие фото помогают третьеклассникам быстро подбирать простые немецкие слова и строить короткие фразы.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слова: Sonne, Strand, Meer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 у моря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 видно die Sonne, der Strand und das Meer. Небо кажется hell, а вода — blau и schön. Такие слова помогают сразу представить тёплый летний день, когда хочется смотреть на берег и улыбаться.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поляна и тёплый ветер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может быть die Wiese, der Baum и die Blume. Для описания подходят слова warm, grün и hell. Вместе они создают спокойный летний пейзаж, где всё выглядит свежо и радостно.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Фото, которое хочется описать словами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словосочетания особенно удобны для младших школьников: die sonnige Wiese, das blaue Wasser, der helle Himmel. Они звучат просто, но помогают сделать описание точным. Так ученик быстрее замечает детали на снимке.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3337906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600" y="1760755"/>
            <a:ext cx="3082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летнем фото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 фото легко заметить деревья, траву, воду и небо. Такие детали делают изображение понятным даже без длинного текста, потому что их видно сразу.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 снимке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летнем фото часто видны ein Kind, ein Junge, ein Mädchen, die Familie und die Freunde. Эти слова помогают быстро назвать, кто изображён рядом друг с другом.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детали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кадр попадают животные или забавные мелочи. Они делают фотографию интереснее и помогают ученику добавить в ответ чуть больше наблюдательности и улыбки.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предметы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 снимке есть der Ball, das Eis, das Fahrrad, der Hut, der Rucksack и die Flasche. С ними описание становится живым и похожим на настоящую летнюю сцену.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лица и настроение на фото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устал после прогулки, тоже можно это сказать по-немецки. Подходит слово müde: Das Kind ist müde. Так описание становится честным, понятным и немного живым.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летних снимках часто видны улыбки, смех и спокойные лица. Слова froh, lustig, glücklich и zufrieden помогают назвать настроение очень просто и без лишних сложностей.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поездок и отдыха полезны fahren, essen, trinken, sitzen и schauen. С их помощью легко сказать: Die Familie isst Eis. Das Mädchen fährt Fahrrad.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для летних действий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фото хорошо подходят глаголы spielen, laufen и springen. Они помогают быстро рассказать, что делают дети на площадке, в парке или на пляже.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снимке вода, можно использовать schwimmen, planschen и spritzen. Эти слова сразу передают движение и делают описание более ярким, даже если фраза очень короткая.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короткое описание фото по-немецки
</a:t>
            </a:r>
            <a:endParaRPr lang="en-US" sz="2292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ответа по фотографии: от места к готовому предложению.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 места: wo ist das?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где это?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место: am Strand, im Garten, im Park, am See. Так сразу понятно, где сделано фото и как выглядит окружающая обстановка.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где именно находится объект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используют короткие конструкции: auf der Wiese, unter dem Baum, im Wasser. Эти выражения помогают показать положение людей и предметов на снимке.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готовая фраза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сказать целое предложение: Die Kinder sind im Park. Das Bild wirkt ясным, потому что место уже названо точно и просто.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у воды: Meer, See, Pool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легко заметить das Wasser, die Welle, der Pool, der See и das Ufer. Такие слова делают описание понятным и сразу создают летнее настроение.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 воде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таких фото хорошо подходят schwimmen, planschen, springen, lachen и spritzen. Они помогают показать движение и делают короткое описание очень живым.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подойдут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с играми и движением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летних снимках часто есть Ball, Seil, Sand и Roller. Эти слова легко увидеть и так же легко назвать по-немецки, почти как в игре.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можно описать глаголами rennen, hüpfen, klettern и werfen. Они подходят, когда на фото все заняты делом и никто не стоит без движения.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едет, подойдут fahren или das Fahrrad. Тогда фраза получается короткой и ясной: Das Mädchen fährt Fahrrad. Всё сразу видно, как в мини-кино.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фотографии особенно удобны для третьего класса. На них легко назвать, кто играет, что делает и где находится, не строя длинных и сложных предложений.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3441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прилагательные помогают описать летние фото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hell, warm и schön помогают сразу передать летнее настроение. Ими удобно описывать небо, солнце и всё, что выглядит ярко и приятно на фотографии.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цвет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groß, klein и bunt делают описание точнее. С их помощью можно сказать, что мяч яркий, солнце большое, а ребёнок маленький и заметный на снимке.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картинки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lustig, ruhig и laut помогают показать, как выглядит сцена. Один и тот же кадр может быть спокойным садом или весёлой игрой — это сразу слышно в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детали, которые делают фото живым
</a:t>
            </a:r>
            <a:endParaRPr lang="en-US" sz="2571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девочки на руках песок, а мороженое уже начинает таять на солнце. Она смотрит на него с удивлением, и снимок сразу становится komisch и немного nass. Для описания здесь подходят простые слова о погоде и настроении.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вода и тающее мороженое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 мальчик стоит в огромной шляпе, которая почти закрывает ему глаза. Рядом смеются друзья, потому что картина выглядит очень lustig. Такая мелочь делает описание заметным и запоминающимся.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Шляпа велика, а улыбка — ещё больше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заднем плане вдруг появилась собака, которая любопытно смотрит в камеру. Из-за неё фото кажется неожиданным и очень живым. Такая Überraschung помогает детям сказать о снимке больше, чем просто назвать место и людей.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случайно попала в кадр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легко повторять, потому что все они связаны с тем, что дети видят на картинке: природа, семья, игры и любимые летние предметы.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помогают описывать летние фото.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презентации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 предложений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описание удобно с фразы Das ist ein Foto von ... . Она сразу задаёт тему и помогает назвать, что именно изображено на снимке без длинного вступления.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добавить действие: Die Kinder spielen ... , Das Mädchen fährt Fahrrad. Такие конструкции показывают, что происходит на картинке, и делают ответ более живым.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сказать, кто находится на фото. Подходят короткие модели Hier sind ... или Die Kinder sind ... . Они звучат просто и подходят для третьего класса.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назвать погоду, цвет или настроение. Фразы Die Sonne scheint и Die Familie ist am Strand помогают завершить описание коротко, понятно и очень по-летнему.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снимок — одно короткое высказывание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одного фото достаточно одной-двух фраз. Сначала называют, кто изображён, а потом — где это происходит. Так ответ остаётся коротким и понятным для всех.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главное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нужно перечислять всё подряд. Лучше выбрать одну заметную деталь: мяч, велосипед, шляпу или море. Тогда высказывание звучит естественно и не перегружает память.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только деталь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описания серии летних фотографий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перейти от одного снимка к маленькой истории о лете.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связать фото в историю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188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Zuerst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88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первое место и начало события. Так слушателю сразу понятно, где всё происходит и с чего начинается летняя история.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996750" y="3257800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Danach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96750" y="3809562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добавляют ещё одну деталь: еду, погоду или настроение. История становится длиннее, но остаётся простой и понятной.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00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 Ende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400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говорят, чем всё заканчивается. Обычно это возвращение домой, обед или отдых после игры — спокойное завершение летнего рассказа.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592750" y="1334125"/>
            <a:ext cx="25545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592750" y="1885888"/>
            <a:ext cx="2554500" cy="9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описывают действие на следующем фото. Дети играют, бегут или едут на велосипеде, и рассказ начинает двигаться вперёд.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таким фото легко строить устный ответ и короткий рассказ. Это хорошая тренировка для памяти, речи и внимательного взгляда: кто, где и что делает.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летние фото помогают учить немецкий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снимки помогают повторять знакомые слова о природе, семье, погоде и играх. Ребёнок видит картинку и быстрее вспоминает нужное немецкое слово без долгих подсказок.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лучше назвать место: Strand, Park, Garten oder See. Тогда описание сразу становится ясным, а слушатель понимает, где находится действие.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помогают прилагательные и слова настроения. Sie machen das Bild lebendiger: bunt, warm, froh, ruhig — и фото будто начинает говорить само.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сказать, кто изображён, и добавить глагол. Так появляется простая, но полная фраза: Kinder spielen, Mädchen fährt Fahrrad, Familie ist am Strand.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Sommerfotos auf Deutsch — легко и интересно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фотографии помогают говорить по-немецки коротко, ясно и уверенно. На них легко увидеть людей, природу, игры и настроение, а значит — быстро подобрать нужные слова.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2026-05-25T03:47:26Z</dcterms:created>
  <dcterms:modified xsi:type="dcterms:W3CDTF">2026-05-25T03:47:26Z</dcterms:modified>
</cp:coreProperties>
</file>