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представители рода Homo: основной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ранними Homo: важнейшие виды и их значение для эволюции человека.
</a:t>
            </a:r>
            <a:endParaRPr lang="en-US" sz="3621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2,1 млн лет назад в Восточной Африке появился род Homo, унаследовавший ключевые признаки от австралопитеков. Его изучение раскрывает важные этапы развития интеллекта, культуры и анатомии человека, а также периоды расселения по планете.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рода Homo: исторический и научный взгляд
</a:t>
            </a:r>
            <a:endParaRPr lang="en-US" sz="2598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анатомические изменения при переходе к роду Homo
</a:t>
            </a:r>
            <a:endParaRPr lang="en-US" sz="2073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черепа и мозга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более компактного и округлого черепа сопровождалось увеличением объёма мозга до 600-700 см³, что повысило когнитивные способности ранних Homo и обеспечило новые возможности выживания.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Зубочелюстной аппарат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Произошло значительное уменьшение размеров челюстей и коренных зубов, свидетельствующее о переходе на более разнообразный рацион и лучшей обработке пищи, что улучшило питание и здоровье.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прямохождению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Удлинение ног и формирование стопы с упорным сводом обеспечили эффективное постоянное прямохождение, повышая мобильность и обеспечивая доступ к новым экологическим нишам.
</a:t>
            </a:r>
            <a:endParaRPr lang="en-US" sz="10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первых Homo и их черты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2,1–1,5 млн лет назад — Homo habilis
</a:t>
            </a:r>
            <a:pPr algn="ctr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 как «человек умелый» с небольшим, но растущим мозгом и использованием простых орудий труда.
</a:t>
            </a:r>
            <a:endParaRPr lang="en-US" sz="1343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1,9–1,8 млн лет назад — Homo rudolfensis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Отличался более массивным черепом и крупными зубами, показывая разнообразие в раннем роде Homo.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1,89 млн лет назад и далее — Homo erectus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Homo, распространившийся за пределы Африки, с более современными чертами и повышенными адаптивными возможностями.
</a:t>
            </a:r>
            <a:endParaRPr lang="en-US" sz="12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в Олдувайском ущелье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1960-х годах семья Лики обнаружила первые останки Homo habilis, открыв новый этап понимания происхождения человека. Эти находки стали ключевыми для изучения ранних гоминид.
</a:t>
            </a:r>
            <a:endParaRPr lang="en-US" sz="1014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 и орудия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мозга был 550–700 см³, с округлым черепом и уменьшенными зубами. Простые каменные инструменты сопровождали их образ жизни, датированные 2,1–1,5 млн лет назад.
</a:t>
            </a:r>
            <a:endParaRPr lang="en-US" sz="1009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habilis: морфология и археологические открытия
</a:t>
            </a:r>
            <a:endParaRPr lang="en-US" sz="240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и производство Олдувайской культуры
</a:t>
            </a:r>
            <a:endParaRPr lang="en-US" sz="2797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 материалы орудий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олдувайской культуре преобладали рубила, скребки и режущие осколки, изготавливаемые из кварцита и других горных пород. Эта простота отражает начальные стадии технологического развития.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свидетельства обработки пищи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стоянках найдены кости животных с характерными следами резки и обработки, что указывает на использование орудий для разделки и подготовки продуктов питания.
</a:t>
            </a:r>
            <a:endParaRPr lang="en-US" sz="10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находки Homo rudolfensis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rudolfensis выделялся наиболее крупным черепом с объёмом мозга до 750 см³, массивными челюстями и ярко выраженными надбровными дугами, что отличало его от близких видов.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остатки были найдены в Кооби-Фора (Кения) и датируются 1,9–1,8 млн лет назад. Широкий лицевой скелет и крупные зубы отражают адаптацию к специфическому рациону и экологии.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16526"/>
            <a:ext cx="4166100" cy="197889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Homo habilis и Homo rudolfensis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морфологических и хронологических характеристик двух видов.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Параллельное сосуществование и различия указывают на экологическую специализацию и разнообразие ранних Homo.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исследований Leakey et al. и Кооби-Фора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1891 году Эжен Дюбуа обнаружил первые останки Homo erectus на острове Ява, что стало поворотным моментом в изучении человеческой эволюции вне Африки.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 расселение Homo erectus
</a:t>
            </a:r>
            <a:endParaRPr lang="en-US" sz="2477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Позднее находки появились в Китае (Чжоукоу́дянь), Африке и Грузии (Дманиси), что подтверждает широкий географический ареал и длительное существование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признаки Homo erectus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обладал вытянутым низким черепом с массивным надбровным валиком и уменьшенным лбом, объём мозга достигал 1150 см³, существенно превосходя предыдущих Homo.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тела приближались к современным людям, с узким тазом и способностью к долговременной ходьбе и бегу на большие дистанции, что расширяло диапазон миграций.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Ашельская культура: шаг вперёд в орудиях труда
</a:t>
            </a:r>
            <a:pPr algn="ctr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разработал более сложные каменные орудия, известные как ашельские: рубила, тяжелые ножи и скребки. Они отличались улучшенной формой и функциональностью по сравнению с предыдущей олдувайской технологией.
</a:t>
            </a:r>
            <a:endParaRPr lang="en-US" sz="875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использование огня
</a:t>
            </a:r>
            <a:pPr algn="ctr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 свидетельствуют о контролируемом и регулярном применении огня Homo erectus. Останки костров возрастом около 1,5 миллионов лет найдены в различных местах, включая Вандервей, Кооби-Фора и Чжоукоу́дянь.
</a:t>
            </a:r>
            <a:endParaRPr lang="en-US" sz="916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Примитивные жилища ранних людей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ряде стоянок Homo erectus строил простые укрытия из камней и веток. Такие сооружения, обнаруженные в Чжоукоу́дянь и Терра-Амата, свидетельствуют о начальных формах организации жизненного пространства.
</a:t>
            </a:r>
            <a:endParaRPr lang="en-US" sz="980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и жилищ Homo erectus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53103"/>
            <a:ext cx="4392900" cy="190574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хронологии и мозгового объёма ранних Homo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временные рамки существования видов раннего Homo, объём их мозга и основные места находок. Данные основаны на палеоантропологических исследованиях и дают представление о прогрессивном развитии рода.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и расширение ареала соответствуют эволюционному усложнению поведения и адаптациям Homo.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Leakey et al., Rightmire, Lordkipanidze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миграция ранних Homo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находки ранних Homo связаны с районами Восточной Африки и Юго-Восточной Азии. Олдувайское ущелье и Кооби-Фора известны как колыбели Homo habilis и Homo rudolfensis, соответственно.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Homo erectus за пределы Африки демонстрирует первые масштабные миграции вида, простирающиеся до Явы, Китая и Кавказа. Находки в Дманиси подтверждают адаптацию к новым средам обитания.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археологические локации первых Homo
</a:t>
            </a:r>
            <a:endParaRPr lang="en-US" sz="1362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миграций за пределы Африки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у ранних Homo (график)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мозга увеличивался плавно, особенно заметно развитие лобных долей, что связано с улучшением когнитивных функций и социальной организации.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Постепенный рост объёма мозга свидетельствует о сложных адаптациях и развитии умственных способностей у ранних Homo.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и стратегии добычи пищи у ранних Homo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включало разнообразные источники: мясо добывалось охотой и падальничеством, обеспечивая важный белок для энергетических потребностей.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компоненты — коренья, плоды и семена — дополняли рацион, что свидетельствует о гибком использовании среды и сезонных изменениях пищевых ресурсов.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мозгового объёма и сложностью социальных структур питание становилось более разнообразным и адаптивным к изменениям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проявления и культура ранних Homo
</a:t>
            </a:r>
            <a:endParaRPr lang="en-US" sz="263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сообществ подтверждается совместным уходом за уязвимыми членами группы, включая детей и больных особей.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использование пищи и местообитаний указывает на первые механизмы коллективного взаимодействия и поддержки.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Орудия, найденные на одних стоянках, демонстрируют передачу навыков между поколениями, что отражает начальные культурные традиции.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основывалась на кооперации и распределении ролей, обеспечивая выживание и адаптацию в изменяющихся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Филогенетическая линия развития рода Homo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палеоантропологических данных и генетических исследованиях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гипотезы эволюции ранних Homo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Африканское происхождение Homo подтверждено многими палеоантропологическими и генетическими исследованиями, отражая основное место эволюции рода.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сыграли ключевую роль, вынуждая гоминид адаптироваться к открытым и засушливым ландшафтам за счёт новых стратегий выживания.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Постепенный переход от австралопитеков к Homo с параллельным существованием видов доказывает сложность и многообразие эволюционных процессов.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археологические находки в изучении эволюции Homo
</a:t>
            </a:r>
            <a:endParaRPr lang="en-US" sz="2062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Луиса и Мэри Лики в Олдувайском ущелье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1960-х годах Лики обнаружили останки Homo habilis и олдувайские орудия, что стало ключевым моментом в понимании ранней эволюции человека и технологического развития.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Стоянка в Дманиси: новые взгляды на расселение Homo erectus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в Грузии показывают ранние формы Homo erectus с чертами как архаичными, так и современными, расширяя знания о миграциях и адаптациях вида вне Африки.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Питекантроп из Явы: свидетельство древнего расселения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Обнаруженный Эженом Дюбуа образец Homo erectus на Яве стал первым доказательством перехода ранних людей в Юго-Восточную Азию и важным этапом в антропологической науке.
</a:t>
            </a:r>
            <a:endParaRPr lang="en-US" sz="10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первых Homo в эволюцию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представители рода Homo обеспечили фундамент развития мозга, технологий, социальных связей и территориальной экспансии, заложив основы для формирования современного человека и его культуры.
</a:t>
            </a:r>
            <a:endParaRPr lang="en-US" sz="38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2026-05-10T05:20:05Z</dcterms:created>
  <dcterms:modified xsi:type="dcterms:W3CDTF">2026-05-10T05:20:05Z</dcterms:modified>
</cp:coreProperties>
</file>