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безопасности личности, общества и государства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опасности и защищать себя каждый день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курс особенно важен в 9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становится больше самостоятельности: поездки, общение, цифровые сервисы и участие в жизни школы уже требуют осознанных решений. Курс помогает замечать риски вовремя и действовать правильно в обычных и нештатных ситуациях.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подростка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внимательны при общении с незнакомыми людьми, переходе дороги и передвижении в тёмное время суток. Избегайте рискованных игр и ситуаций, где легко потерять контроль или получить травму.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свои данные: адрес, имя и фамилию, телефон родителей и номер 112. Эти сведения помогают быстро получить помощь, если вы потерялись, растерялись или оказались в опасной обстановке.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подъезде, лифте, во дворе и в транспорте не стоит отвлекаться и поддаваться давлению окружающих. Спокойное поведение и внимательность снижают риск конфликтов, травм и неприятных случайностей.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школе: травмы на привычных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опасность часто связана с лестницами, скользкими полами, спортинвентарём и лабораторным оборудованием. Риск возрастает на переменах, в мастерских и там, где много людей одновременно.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Дома: скрытые источники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Электричество, газ, острые предметы, лекарства, бытовая химия и открытый огонь требуют строгой осторожности. Ошибка в обращении с ними может быстро привести к травме или пожару.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быту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обнаружении опасности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теряться и передавать точную информацию взрослым и экстренным службам.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в быту и школе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может начаться из-за неосторожного обращения с огнём, перегрузки розеток, неисправной проводки или оставленного без присмотра прибора. Поэтому важны внимательность и соблюдение простых правил каждый день.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 не только огонь, но и дым: он быстро мешает видеть и дышать. При задымлении нельзя терять время, нужно сразу сообщить взрослым и двигаться к выходу.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возгорание замечено рано, легче предупредить других и избежать паники. Спокойные, чёткие действия помогают сохранить время и снизить риск для людей вокруг.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эвакуации нельзя пользоваться лифтом. Надо идти к выходу по безопасному маршруту, не возвращаться за вещами и выполнять указания взрослых или сотрудников школы.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 в жилых помещениях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случаев связано с повседневной невнимательностью, а не с редкими сложными поломками.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сокращают риск простые меры: контроль техники, исправная проводка и осторожность с огнём.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обобщённым данным о причинах бытовых пожаров; точные значения зависят от региона и периода.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дорогах и в транспорте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к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понятный и безопасный маршрут, переходите дорогу только в разрешённых местах и не отвлекайтесь на телефон рядом с проезжей частью.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общественном 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Заходите и выходите только после полной остановки, держитесь за поручни и не делайте резких движений, чтобы не упасть при торможении.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и самокате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предсказуемо, соблюдайте правила видимости и учитывайте окружающих. Ночью и в плохую погоду особенно важно быть заметным и внимательным.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и безопасное поведение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начинается неожиданно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площадке подростки замечают тёмные тучи и слышат первый гром. Здесь важно уйти от деревьев, воды и металлических конструкций, а не снимать опасную ситуацию на телефон. Предупреждения службы погоды нужно воспринимать сразу.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ветра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лежат сломанные ветки и повреждённые конструкции, а рядом видны оборванные провода. Подходить близко нельзя: даже привычное место может стать опасным. Правильное решение — обойти участок и сообщить взрослым.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паводок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вода подошла слишком близко к дорожке, а грунт стал рыхлым. Любопытство может закончиться падением или уносом течением, поэтому нужно держаться на расстоянии и не выходить к кромке воды без необходимости.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 номера вызова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Запомните, какая служба помогает в конкретной ситуации и что сообщать по телефону.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при звонке — говорить спокойно, назвать адрес, кратко описать происшествие и сообщить о пострадавших.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 Российской Федерации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13957"/>
            <a:ext cx="193800" cy="155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7926" y="3092351"/>
            <a:ext cx="155250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14107"/>
            <a:ext cx="193800" cy="1550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личных данных в сети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публикуйте адрес, номер школы, расписание, телефон и другие сведения, по которым вас можно легко найти или выдать за вас.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пароли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сложные пароли и не передавайте их друзьям, одноклассникам или незнакомым людям, даже если они представляются сотрудниками сервиса.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подтверждение входа помогает сохранить аккаунт, даже если пароль стал известен посторонним или был случайно скомпрометирован.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Скачивайте вложения только из проверенных источников и внимательно читайте текст сообщений: ошибки, срочность и просьба о коде часто указывают на обман.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переходите по ссылкам из неожиданных сообщений: они могут вести на поддельные страницы входа, где крадут логин, пароль и доступ к аккаунту.
</a:t>
            </a:r>
            <a:endParaRPr lang="en-US" sz="8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встречаются в интернете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угрозы часто маскируются под обычные письма, новости или просьбы знакомых, поэтому важно проверять каждый неожиданный контакт.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не только технологии, но и доверчивость пользователя. Проверка источника снижает риск потери данных и денег.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цифровых угроз, используемое в учебных материалах по информационной безопасности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сообщение, сайт или ссылку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подлинное сообщение от попытки обмана и не передавать данные неизвестным источникам.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поддерживать порядок в местах скопления людей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толпе особенно важно сохранять спокойствие, заранее замечать выходы и не двигаться против основного потока людей. Это уменьшает риск падений, давки и потери ориентации.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без внимания необычные предметы, резкие запахи, панические крики и нехарактерное поведение окружающих. Своевременное сообщение взрослым или охране помогает быстро предотвратить опасность.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массовых мероприятиях нужно слушать объявления, следовать указаниям сотрудников и не отделяться от группы без необходимости. Организованное поведение делает безопаснее всех участников.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обнаружении подозрительного предмета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показывает, как действовать спокойно и без лишнего риска, если найден неизвестный предмет.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— не приближаться и не перемещать находку. Безопасность обеспечивают дистанция, сообщение ответственным людям и отсутствие паники.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поведения при обнаружении подозрительных предметов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экстремизм опасны тем, что создают страх, нарушают обычную жизнь и подвергают риску случайных людей. В такой ситуации нельзя проявлять любопытство или подходить к ограждённой зоне.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замечены подозрительные предметы, неизвестные лица или сообщения об опасности, нужно немедленно сообщить взрослым и следовать указаниям служб. Самостоятельные действия без подготовки могут увеличить угрозу.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экстремизм как угрозы безопасности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425"/>
            <a:ext cx="324000" cy="25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705025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06" y="1719425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44" y="1719425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719425"/>
            <a:ext cx="324000" cy="259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граждане участвуют в государственной безопасности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правил и уважение к закону помогают поддерживать порядок, защищать права людей и предотвращать конфликты в повседневной жизни.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общее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школе, двору, транспорту и городскому имуществу снижает число повреждений и делает среду безопаснее для всех.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трудной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сообщить о беде, помочь пострадавшему без риска для себя и вызвать экстренные службы делает помощь своевременной и эффективной.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фактов, отказ от слухов и уважение к личным данным уменьшают распространение паники, обмана и вредной информации.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общих правилах, дисциплина и уважение к окружающим укрепляют безопасность района, школы и страны в целом.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безопасности в жизни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требует своих привычек: дома, в классе, на улице и в цифровой среде важны разные, но взаимосвязанные правила.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работает как система: слабое звено на любом уровне отражается на остальных. Поэтому полезно развивать осторожность и ответственность ежедневно.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уровней безопасности, подготовленная на основе содержания курса ОБЗР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реально повышают безопасность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самообладание помогают вовремя заметить опасность, не поддаться панике и принять простое правильное решение в доме, школе, на улице или в транспорте.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адреса, телефонов близких и номера 112 позволяет быстро сообщить о происшествии и получить помощь, когда рядом нет взрослых.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 первой помощи при ушибах, ожогах и порезах полезны до приезда специалистов, если действовать спокойно и не создавать дополнительного риска.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младших, умение работать в команде и проверять информацию перед доверием особенно важны в цифровой среде и при общении с людьми.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ежедневных привычек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личности, общества и государства зависит от внимательности, дисциплины и ответственности. Ежедневные правильные решения защищают здоровье, жизнь и будущее каждого человека.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2026-05-21T02:55:23Z</dcterms:created>
  <dcterms:modified xsi:type="dcterms:W3CDTF">2026-05-21T02:55:23Z</dcterms:modified>
</cp:coreProperties>
</file>