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природы: среда и сообщества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экосистемы и почему у природы есть свои ступени.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в экосистеме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обитания, адаптации, ниша и пирамиды помогают увидеть, как связаны условия жизни, питание и место вида в сообществе.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природе есть уровни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организм зависит от света, воды, температуры и пищи. Именно эти условия определяют, где он может выжить и какие признаки помогут ему справляться с окружающей средой.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особи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объединяет разные виды, которые влияют друг на друга. Здесь важны хищничество, конкуренция, симбиоз и распределение ролей между организмами.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все особи одного вида на одной территории. Они размножаются, конкурируют за ресурсы и вместе реагируют на изменения погоды, кормовой базы и опасностей.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вида на территории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сообщество и неживую среду. В ней вещества постоянно переходят по кругу, а энергия проходит через цепи питания от одних организмов к другим.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всей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44100" y="2195675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сами создают органические вещества из неорганических. Чаще всего это зелёные растения и водоросли, использующие энергию света для фотосинтеза.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344090" y="1868215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Создатели пищи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44100" y="32011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не образуют пищу самостоятельно, а получают её, поедая растения или других животных. К ним относятся травоядные, хищники и всеядные виды.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344090" y="28736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готового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44100" y="42065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завершают круговорот: они разлагают остатки организмов до минеральных веществ. Грибы и бактерии возвращают вещества в почву и воду.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44090" y="38790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остатков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 занимает своё место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без лишнего соперничества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лугу легко заметить вид по тому, чем он питается и где прячется. Один организм выбирает открытые травы, другой — цветки, третий — верхушки стеблей. Такое распределение снижает прямую конкуренцию и помогает разным видам жить рядом.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 своим правилам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ночные и дневные обитатели используют пространство по-разному. Одни кормятся на земле, другие — в кронах, третьи — в дуплах. Даже при похожем меню виды не мешают друг другу, если время активности и место поиска пищи различаются.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тоже делит роли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водоёме роль вида зависит от глубины, освещённости и течения. Одни организмы держатся у поверхности, другие — у дна, третьи — в толще воды. Их ниша складывается из питания, укрытий и условий, которые подходят именно им.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растения к хищнику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показывает, как энергия и вещество переходят от одного звена к следующему.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пищевой сети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леса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дубраве гусениц поедают птицы, пауки и жуки. Но и сами птицы могут оказаться добычей хищников, поэтому каждое звено включено сразу в несколько цепей.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связей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пищевой сети один вид редко связан только с одним соседом. Он может и есть нескольких добыч, и сам становиться пищей для разных хищников, поэтому связи переплетаются.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устойчивость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сеть, тем легче экосистеме пережить изменения. Если одно звено ослабевает, другие связи частично компенсируют потери и не дают системе быстро разрушиться.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варианты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исчезает один источник пищи, организм нередко переключается на другой. Такая гибкость помогает видам не зависеть от одной цепи и повышает устойчивость сообщества.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вида зависит от контекста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 ест растения, значит в одной цепи он относится к консументам первого порядка. Но в другой цепи он сам становится добычей, и его роль сразу меняется.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роль не навсегда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ступень в пищевой цепи удобна для описания, но не исчерпывает жизнь вида. В природе важны все его связи в сети питания.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шире цепи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 может занимать несколько связей одновременно. Он получает энергию из одного источника и передаёт её дальше сразу нескольким хищникам.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связей сразу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численности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организмов на каждом уровне зависит от того, сколько пищи может поддержать следующий уровень.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организмов он может поддерживать. Поэтому основание пирамиды всегда шире, хотя возможны редкие исключения.
</a:t>
            </a:r>
            <a:endParaRPr lang="en-US" sz="145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экологии, условные значения для наглядного сравнения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биомассы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 — это запас живого вещества. На суше он обычно максимален у растений, а в воде быстро сменяется из-за фитопланктона.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пирамида биомассы классическая, а в воде её основание может быть уже, чем ожидается, из-за быстрого обновления водорослей.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экологии, обобщённые сравнения наземной и водной экосистем
</a:t>
            </a:r>
            <a:endParaRPr lang="en-US" sz="9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энергии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уровне часть энергии теряется, поэтому к вершине пирамиды доходит всё меньше доступной энергии.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энергии доступно, поэтому верхние хищники всегда немногочисленны.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передачи энергии между трофическими уровнями в экосистемах; школьная экология.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быстро сокращается кормовая база при потере одного звена.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обычно переходит на следующий уровень пищевой цепи.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экологической эффективности передачи энергии между трофическими уровнями.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его обитатели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стволах и под корой находят дом насекомые, птицы и мелкие звери. Одни виды питаются семенами и плодами, другие ищут личинок, а грибы и бактерии завершают разложение опавших остатков.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укрытиях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леса свет рассеивается, а влага сохраняется дольше, чем на открытом месте. Из-за этого здесь рядом живут мхи, травы, кустарники и деревья, образуя несколько ярусов и много укрытий.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 несколько этажей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сообщество похоже на сложную сеть: ель и дуб дают пищу и тень, белка прячет запасы, дятел ищет насекомых, а лиса и почвенные редуценты связывают все уровни в одну систему.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обитатели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разных сред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много света, поэтому быстро растут травы и злаки. Их едят кузнечики, гусеницы, зайцы и полёвки, а за ними следуют птицы и мелкие хищники.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тундре короткое лето и сильный ветер, поэтому организмы растут медленно. Здесь преобладают низкорослые растения, а животные имеют густой мех и запас жира.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требует экономить влагу и выдерживать жару. Поэтому здесь выживают растения с глубокими корнями или запасом воды, а животные активны ночью и прячутся днём.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зависит от глубины, прозрачности и количества кислорода. Здесь важны водоросли, планктон, моллюски и рыбы, а изменения воды сразу отражаются на всей цепи питания.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459796"/>
            <a:ext cx="4417500" cy="16453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занимает ступени в разных средах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каждой среде свои организмы занимают разные ступени: от создателей органики до разрушителей остатков.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средах меняются виды организмов, но роли остаются одинаковыми: производство, потребление и разложение.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трофических групп в лесу, на лугу и в водоёме.
</a:t>
            </a:r>
            <a:endParaRPr lang="en-US" sz="10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которые помогают выжить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у кактуса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накапливает воду в стебле и уменьшает потери влаги. Это помогает ему жить в засушливой среде и занимать нишу растения, устойчивого к длительному недостатку воды.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утки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на лапах помогают утке грести в воде и быстро передвигаться по водоёму. Такая адаптация делает её успешным потребителем в прибрежной части экосистемы.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Ловкость белки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лапы и острые когти позволяют белке легко карабкаться по стволам. Благодаря этому она достаёт корм, прячется от врагов и использует верхние ярусы леса.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полярной лисицы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 и защитная окраска помогают полярной лисице сохранять тепло и оставаться незаметной. Эти признаки повышают шансы на выживание в суровой тундре.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в природе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осушение или потепление меняют привычные условия жизни. Чувствительные виды не успевают приспособиться и исчезают из сообщества, а более выносливые занимают освободившееся место.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Меняется состав видов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равновесие, нужно беречь среду обитания и все звенья цепи. Даже небольшое нарушение может запустить изменения, которые затронут весь организм сообщества.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Важна устойчивость системы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исчезают растения, первыми испытывают нехватку пищи травоядные. Затем сокращается число хищников, которым уже не хватает добычи, и вся цепь становится короче и беднее.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Выпадает источник пищи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организмы становятся редкими, другим проще размножаться и захватывать ресурсы. Так сообщество теряет разнообразие, а пищевая сеть становится менее устойчивой к новым изменениям.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Усиливается доминирование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пирамиды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Цепь: трава → кузнечик → лягушка → уж → ястреб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всё связано между собой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задаёт свет, влагу, температуру и доступ к пище. Именно эти условия определяют, какие организмы смогут поселиться здесь и какие признаки им понадобятся.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связывает вид с пищевой цепью и экологической пирамидой. Поэтому по положению в цепи можно понять, как организм зависит от других и на кого влияет сам.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ступеней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 находит подходящее место и образ жизни, он занимает свою экологическую нишу. В ней решается, чем он питается, где скрывается и с кем соперничает.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место в сообществе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виды развивают приспособления: запас воды, густой мех, перепонки, цепкие лапы. Адаптации не случайны — они помогают использовать ресурсы конкретного места.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условий к сообществу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задаёт условия, а условия формируют приспособления и роль вида в сообществе. По пищевым цепям и пирамидам видно, как связаны все живые организмы.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2026-07-26T13:36:15Z</dcterms:created>
  <dcterms:modified xsi:type="dcterms:W3CDTF">2026-07-26T13:36:15Z</dcterms:modified>
</cp:coreProperties>
</file>