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сердца: Основы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главный насос, обеспечивающий кровообращение в организме.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сердца в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сердце изучается как жизненно важный орган. Прорыв в XVII веке доказал замкнутость кровообращения. Современные технологии, такие как ЭКГ и УЗИ, помогают лучше понять его работу и предупредить болезни.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двух предсердий и двух желудочков, которые работают слаженно для перекачки крови по всему телу. Это уникальная конструкция обеспечивает циркуляцию крови и поддерживает жизнь тканей.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масса сердца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масса сердца у подростка составляет около 200–250 граммов, что примерно соответствует размеру кулака. Такая компактность позволяет органу эффективно располагаться в грудной клетке.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находится в грудной клетке с небольшим смещением влево, что защищает его от повреждений и обеспечивает оптимальное взаимодействие с лёгкими и сосудами.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сердца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и их роль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отводят насыщенную кислородом кровь от сердца к тканям и органам, обеспечивая их жизнедеятельность.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собирают использованную кровь и транспортируют её обратно в сердце для повторного насыщения кислородом.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мельчайшие сосуды, где происходит обмен питательными веществами и кислородом между кровью и клетками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Эпикард и эндокард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Эпикард — внешний слой, защищающий сердце от повреждений; эндокард — внутренняя оболочка, выстилающая полости камер.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— двигатель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— толстый мышечный слой, обеспечивающий сокращения сердца и перекачку крови с нужной силой и ритмом.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сердечной стенки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кровообращения: путь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крови в большом и малом кругах кровообращения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сердечных сокращений у подростков 11–13 лет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пульса снижается с возрастом в состоянии покоя, но увеличивается под влиянием нагрузки или стресса.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естественное снижение пульса с ростом возраста и рост в ответ на активность и эмоциональное 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75–90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сокращений сердца в минуту уверенно поддерживают кровообращение у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Кардиологические исследования, 2023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совершает около 75–90 ударов в минуту, обеспечивая эффективную циркуляцию крови по всему организму.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сердечный клапанный аппарат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клапаны между предсердиями и желудочками (митральный и трёхстворчатый) открываются для заполнения желудочков кровью.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полулунные клапаны закрываются, препятствуя обратному току крови во время её выброса в артерии, обеспечивая одностороннее движение.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469" y="1935209"/>
            <a:ext cx="432968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отделов сердца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сердца отличаются толщиной стенок и функциями, что отражено в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стенок связаны с нагрузкой: левый желудочек самый мощный из-за необходимости перекачивать кровь по всему телу.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анатомии,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кислородсодержащую кровь через артерии ко всем органам и тканям, обеспечивая их жизнедеятельность. Гемоглобин в эритроцитах связывает и переносит кислород к клеткам организма.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нарушениях работы сердца клетки получают недостаточно кислорода, что снижает энергию и приводит к усталости и ухудшению общего самочувствия, особенно у подростков в период роста.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сердца в обеспечении органов кислородом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нервная система активирует сердце, увеличивая частоту и силу сокращений, что помогает организму быстро адаптироваться к стрессам и физическим нагрузкам.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нервная система замедляет сердечный ритм, способствуя расслаблению и восстановлению после интенсивной активности, поддерживая баланс работы сердца.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адреналин и тироксин, регулируют скорость и интенсивность сердечных сокращений, мобилизуя ресурсы организма при необходимости.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калия и кальция, находясь в определённой концентрации в крови, влияют на электрическую проводимость и силу миокарда, обеспечивая устойчивую работу сердца.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гуморальная регуляция работы сердца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электрокардиографии (ЭКГ)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ЭКГ позволяет регистрировать электрическую активность сердца в режиме реального времени. Анализ волн P, QRS, T помогает диагностировать нарушения ритма и своевременно выявлять патологии миокарда.
</a:t>
            </a:r>
            <a:endParaRPr lang="en-US" sz="1038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пульса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обычно измеряют на лучевой артерии запястья. Для подростков нормальная частота составляет 75–90 ударов в минуту. При нагрузке пульс может увеличиваться, что считается нормальной физиологической реакцией.
</a:t>
            </a:r>
            <a:endParaRPr lang="en-US" sz="1009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оценки работы сердца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сердца и их проявления у подростков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заболевания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Переходят в хронические формы и могут вызвать воспаление сердечной мышцы или клапанов, снижая эффективность работы сердца.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аномалии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проявляться с рождения и включают дефекты клапанов или перегородок. Требуют ранней диагностики для предотвращения осложнений.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симптомов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Одышка, быстрая утомляемость, головокружения и обмороки часто сигнализируют о проблемах с сердцем и требуют консультации специалиста.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и стресс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способствуют развитию аритмий и повышают нагрузку на сердце, ухудшая общее состояние подростка.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 сердца у подростков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регулярные упражнения играют ключевую роль в поддержании сердечной функции и снижении рисков заболеваний.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активный и здоровый образ жизни значительно уменьшает вероятность сердечно-сосудистых нарушений в подростковом возрасте.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сердечную мышцу, улучшая кровоснабжение и выносливость. Это способствует формированию здорового сердечно-сосудистого резерва с раннего возраста.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нагрузки могут вызвать тахикардию и нарушение ритма, поэтому важна умеренность и систематичность занятий, учитывающих возрастные особенности подростков.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сердце подростка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44" y="1935209"/>
            <a:ext cx="540873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стандартные параметры артериального давления, частоты пульса и объема крови за удар для детей в возрасте 11–13 лет.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устойчивы в этом возрастном диапазоне, отражая нормальное развитие сердечно-сосудистой системы у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Нормальные показатели работы сердца в 11–13 лет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210" y="2057985"/>
            <a:ext cx="413606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профилактики сердечных заболеваний в школе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упражнения укрепляют сердце и сосуды, способствуют улучшению обменных процессов и общего здоровья организма.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с низким содержанием соли и жиров способствует поддержанию нормального кровяного давления и снижает нагрузку на сердце.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ночной отдых важен для восстановления функций сердечной системы и снижения уровня стресса у подростков.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курения и алкоголя снижает риск развития сердечно-сосудистых заболеваний и способствует здоровому росту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сила работы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всю жизнь сердце совершает примерно 2,5 миллиарда сокращений, перекачивая внушительное количество крови, что свидетельствует о его исключительной работоспособности и надежности.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при нагрузках и в покое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состоянии покоя сердце занимает размер кулака, но при физической нагрузке его объём увеличивается на 15–20%, что позволяет обеспечивать повышенную потребность органов в кислороде.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аспекты работы сердца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сердце — залог здоровья и долголетия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жизненно важный орган, требующий бережного отношения. Своевременная профилактика и здоровый образ жизни помогают поддерживать его функцию и обеспечивают качественную и долгую жизнь.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2026-05-08T02:04:55Z</dcterms:created>
  <dcterms:modified xsi:type="dcterms:W3CDTF">2026-05-08T02:04:55Z</dcterms:modified>
</cp:coreProperties>
</file>