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как часть устного народного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народной мудрости, которые говорят о жизни точно и ярко.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народную мудрость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помогают увидеть, как народ оценивал труд, дружбу, семью и поступки человека. Эти выражения складывались веками, передавались устно и стали важной частью фольклора, языка и литературной культуры.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пословица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это краткое народное изречение с завершённой мыслью. В ней обычно есть совет, оценка поступка или обобщение жизненного опыта, понятное в разных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узнать по точности формы: они часто ритмичны, иногда рифмуются и строятся так, чтобы мысль запоминалась сразу. Именно поэтому их часто цитируют в речи и книгах.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пословиц: «Без труда не вытащишь и рыбку из пруда», «Семь раз отмерь, один раз отрежь». В них слышится не просто образ, а чёткий жизненный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поговорка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поговорок: «дело в шляпе», «как снег на голову», «ни к селу ни к городу». Они не поучают, а создают яркий речевой образ.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— это устойчивое образное выражение, которое украшает речь и делает её живее. Она передаёт настроение, оценку или оттенок смысла, но обычно не содержит законченного вывода.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редко звучит сама по себе: чаще она становится частью предложения и помогает точнее описать ситуацию. Благодаря этому речь становится естественной, эмоциональной и выразительной.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68078"/>
            <a:ext cx="4663800" cy="24073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лингвистические и литературоведческие справочники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 поговорка: 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эти формы народной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обобщает и поучает, а поговорка делает высказывание точнее, живее и выразительнее.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выражения легко запоминаются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состоит всего из нескольких слов, его легко удержать в голове и быстро повторить. Краткость делает пословицу удобной для устной речи, где важно говорить ясно и без лишних объяснений.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— крепкая память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Созвучия, повторы и чёткий ритм делают фразу почти песенной. Поэтому такие выражения легко произносятся, а их форма сразу узнаётся даже спустя много лет после первого знакомства.
</a:t>
            </a:r>
            <a:endParaRPr lang="en-US" sz="87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 помогают услышать смысл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часто сравнивал мысль с хлебом, водой, дорогой, домом, полем, солнцем и трудом. Такие образы знакомы каждому школьнику, поэтому смысл пословиц быстро становится понятным и близким.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повседневной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фольклорным сборникам и учебным материалам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пословиц и поговорок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говорит о том, что важно человеку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пословицы обращаются к труду и учёбе, но охватывают почти все стороны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 и учёбе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успеха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напоминают: без усилий не бывает результата. Они учат доводить дело до конца, не бояться работы и понимать ценность настойчивости.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 сила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учёбе подчёркивают, что знания помогают человеку развиваться, делать выбор и увереннее чувствовать себя в жизни. Учение здесь показано как путь к свету и пониманию.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ответственность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такие пословицы особенно близки: они связаны с уроками, домашними заданиями, подготовкой к контрольным и привычкой относиться к делу серьёзно.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810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708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дружбе, товариществе и взаимопомощи
</a:t>
            </a:r>
            <a:endParaRPr lang="en-US" sz="2283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дружбы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выражения показывают, что настоящего друга узнают не в радости, а в трудной ситуации. Дружба в них связана с верностью, доверием и готовностью поддержать.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общего дела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напоминают: в одиночку трудно справиться с большой задачей. Поэтому совместная работа, помощь товарищей и уважение к общему результату ценятся особенно высоко.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 в коллективе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близки школьной жизни, где важны класс, команда и взаимовыручка. Они учат быть внимательным к людям и не оставлять товарища в беде.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смысл пословицы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помогает понять народное выражение и увидеть его скрытый вывод.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в современной речи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звучат в разговоре, когда нужно быстро и точно выразить мысль. Они делают речь живой, понятной и запоминающейся.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дошли до нас в сокращённом виде или с небольшими изменениями, но главный смысл сохраняется. Поэтому они легко узнаются даже сегодня.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появляются шутливые переделки известных пословиц. Это показывает, что народные выражения не устаревают, а продолжают жить в современной языковой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в книгах, школьных сочинениях, заголовках и даже в рекламе. Знакомая фраза сразу вызывает нужный смысл и эмоциональный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быта в народной мудрости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вода, дом, дорога и поле часто становятся основой пословиц. Такие образы близки каждому человеку и помогают быстро понять скрытый смысл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птицы, дерево и времена года тоже часто встречаются в народной мудрости. Через них люди передавали наблюдения о жизни, труде, терпении и осторожности.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67942"/>
            <a:ext cx="4339200" cy="2418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 тематике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народные выражения связаны с разными сторонами жизни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охватывают почти все важные темы повседневной жизни и помогают кратко формулировать жизненный опыт.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лингвистические и литературоведческие справочники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6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пословиц по школьным учебным материалам и лингвистическим справочникам
</a:t>
            </a:r>
            <a:endParaRPr lang="en-US" sz="76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пословицы запоминаются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с чётким звучанием быстрее становятся привычными и чаще повторяются в речи и на уроках.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запоминаются пословицы, где смысл поддержан ритмом и ярким образом; длинные и невыразительные формулировки удерживаются хуже.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пословицы нужны в школьной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коротко сформулировать правило поведения и оценить поступок героя. На уроках литературы это делает обсуждение точнее и интереснее.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удобно использовать в сочинениях и устных ответах, когда нужно показать отношение к труду, дружбе, учению или выбору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народная фраза часто заменяет длинное поучение. Она помогает говорить ясно, убедительно и по-русски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Даль много лет записывал пословицы и поговорки, собирая их по всей России. Его словари и сборники помогли сохранить живую народную речь для читателей и исследователей.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Даль и его труд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изучают, откуда возникли выражения, как они менялись и какие варианты существуют в разных местах. Иногда одна и та же пословица звучит по-разному, но смысл остаётся узнаваемым.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фольклористы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записи, тетради и книги напоминают о большой собирательской работе XIX века. Благодаря ей пословицы стали не только частью устной традиции, но и важным материалом для науки.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рукописи, память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и исследователи народной мудрости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пословицу от поговорки на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смысла, завершённости и роли выражения в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2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пословиц по школьным учебным материалам и литературоведческим справочникам
</a:t>
            </a:r>
            <a:endParaRPr lang="en-US" sz="72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пословицы как источник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пословицы влияет не только на смысл, но и на звучание. Именно поэтому такие выражения легко повторять и цитировать.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краткость и образность: они делают пословицу ясной, заметной и удобной для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пословицы уместно и точно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пословицу только тогда, когда её смысл действительно подходит к ситуации. Неверное употребление может исказить мысль и сделать высказывание неточным.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сохранять привычный порядок слов и ключевые образы. Если сильно изменить выражение, оно может потерять узнаваемость и выразительность.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 найденная пословица помогает сделать ответ короче, яснее и убедительнее. Она особенно полезна в сочинениях, обсуждениях и устных ответах.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 мере: слишком частое или случайное использование пословиц делает речь перегруженной. Лучше выбирать только те выражения, которые действительно работают на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мудрость, которая остаётся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соединяют опыт многих поколений, богатство русского языка и живые жизненные наблюдения. Они помогают понимать литературу, говорить точнее и лучше видеть смысл обычных ситуаций.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2026-05-22T22:26:15Z</dcterms:created>
  <dcterms:modified xsi:type="dcterms:W3CDTF">2026-05-22T22:26:15Z</dcterms:modified>
</cp:coreProperties>
</file>