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организма: обзор и ключевые темы
</a:t>
            </a:r>
            <a:endParaRPr lang="en-US" sz="2016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 тканевая жидкость — основные компоненты внутренней среды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 роль внутренней среды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Бернар впервые описал внутреннюю среду как основу постоянства условий внутри организма. Современная наука подчёркивает её значение для здоровья, особенно в контексте заболеваний и трансплантаций.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это жидкая ткань, которая транспортирует кислород, питательные вещества и удаляет продукты обмена. Она циркулирует по сосудам, обеспечивая жизнедеятельность клеток.
</a:t>
            </a:r>
            <a:endParaRPr lang="en-US" sz="1144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движение и жизнь
</a:t>
            </a:r>
            <a:endParaRPr lang="en-US" sz="157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образуется из тканевой жидкости, собирает отходы и возвращает их в кровоток через лимфатическую систему, помогая защитить организм от инфекций.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— защитник и фильтр
</a:t>
            </a:r>
            <a:endParaRPr lang="en-US" sz="142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каждую клетку, обеспечивая обмен кислородом, питательными веществами и удаление продуктов обмена между кровью и клетками.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— посредник обмена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 внутренней среды организма
</a:t>
            </a:r>
            <a:endParaRPr lang="en-US" sz="20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крови: основные компоненты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жидкая основа крови, на 90% состоящая из воды с растворёнными веществами, обеспечивающими транспорт и обмен.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— клетки, переносящие кислород и углекислый газ, ключевые для дыхания тканей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клетки, защищающие организм от микробов и чужеродных веществ, обеспечивая иммунитет.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— мелкие фрагменты клеток, участвующие в свертывании крови и предотвращении кровотечений.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имеют особую дискообразную форму и содержат гемоглобин, связывающий кислород. Они не имеют ядра, что увеличивает их ёмкость по переносу газа.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эритроцитов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значение в крови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кубическом миллиметре крови находится от 4 до 5 миллионов эритроцитов, обеспечивающих снабжение тканей кислородом и удаление углекислого газа.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главные переносчики кислорода
</a:t>
            </a:r>
            <a:endParaRPr lang="en-US" sz="19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делятся на несколько видов — нейтрофилы, лимфоциты, моноциты, каждый из которых играет особую роль в обнаружении и уничтожении болезнетворных микроорганизмов.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лейкоцитов и их функции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 активность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могут покидать кровеносные сосуды, чтобы атаковать и уничтожать бактерии и вирусы в тканях, что делает их первой линией защиты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Лейкоциты: защитники организма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образуют сгустки крови в местах повреждений сосудов, предотвращая чрезмерную потерю крови и поддерживая целостность сосудистой системы.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тромбоцитов в остановке кровотечений
</a:t>
            </a:r>
            <a:endParaRPr lang="en-US" sz="143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особенности строения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тромбоцитов в крови составляет 150–400 тысяч на кубический миллиметр. Они маленькие и не имеют ядра, что позволяет быстро реагировать на повреждения.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и свёртывание крови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43179"/>
            <a:ext cx="4646100" cy="2384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форменных элементов крови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параметры клеток крови: форма, ядро, функции и срок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крови выполняет уникальную функцию, важную для жизнедеятельности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состоит на 90% из воды и содержит белки, такие как альбумин, глобулины и фибриноген, необходимые для поддержания объёма и свертывания крови.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плазме растворены минеральные соли (натрий, калий, кальций, хлориды), которые регулируют солевой и водный баланс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переносит глюкозу, липиды, витамины, гормоны и продукты обмена, обеспечивая клетки всеми необходимыми веществами.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значение плазмы крови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от лёгких к тканям и углекислый газ обратно для выведения из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 крови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плазму доставляются глюкоза, аминокислоты, жиры и витамины — питательные вещества для клеток органов.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распространяются кровью, обеспечивая связь между разными органами и регулируя их работу.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кровь уносит продукты обмена и вредные вещества для их последующей переработки и удаления.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выполняют важную роль в защите организма, уничтожая вредные бактерии и вирусы посредством фагоцитоза и выработки специальных антител. Они движутся к очагам инфекции, обеспечивая иммунный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активируются при повреждении сосудов, способствуя свертыванию крови и образованию тромба. Этот процесс препятствует потере крови и предотвращает инфекционные осложнения после ранений.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крови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количественное преобладание эритроцитов, что связано с их ключевой ролью в транспортировке кислорода. Лейкоциты и тромбоциты составляют малую часть, но важны для иммунитета и свертывания.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Процентный состав крови: круговая диаграмма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плазмы обеспечивает транспорт растворённых веществ, а преобладание эритроцитов служит поддержанию кислородного обмена в тканях.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2023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жидкость окружает все клетки организма, обеспечивая доставку кислорода и питательных веществ из капилляров к каждой клетке через тонкие пространства.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собирает продукты жизнедеятельности и углекислый газ от клеток, обеспечивая их дальнейший транспорт и удаление из организма через кровеносную и лимфатическую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обмен способствует поддержанию стабильности внутренней среды, что необходимо для нормальной работы клеточных процессов и гомеостаза всего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тканевой жидкости во внутриклеточном обмене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жидкостей во внутренней среде организма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биологии, 9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из межклеточного пространства излишки ткани и продукты обмена, предотвращая отёки. Она возвращает эти вещества в кровоток, поддерживая баланс жидкости в организме.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лимфатической системы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лимфатических узлов в защите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действуют как фильтры, обезвреживая патогены и задерживая вирусы и бактерии. Это важный элемент иммунной системы, предотвращающий распространение инфекций.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 лимфатическая система: транспорт и защита
</a:t>
            </a:r>
            <a:endParaRPr lang="en-US" sz="17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и резус-фактор: генетическая и клиническая значимость
</a:t>
            </a:r>
            <a:endParaRPr lang="en-US" sz="1613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определяются наличием специфических антигенов A и B на поверхности эритроцитов, что формирует четыре основных типа крови: A, B, AB и O.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зависит от белка D на эритроцитах и бывает положительным или отрицательным, что имеет значение при переливаниях и беременности для предотвращения конфликтов.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групп крови или резус-фактора может вызвать иммунные реакции, поэтому их определение является обязательным этапом при медико-клинической практике.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повреждении сосудов тромбоциты быстро формируют сгусток, который останавливает кровотечение. Этот процесс жизненно важен для предотвращения потери крови и защиты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свертывания при травмах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крови при инфекциях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борются с вирусами и бактериями, производя антитела и поглощая патогены. Такой ответ способствует выздоровлению и поддерживает здоровье всего организма.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 при травмах и инфекционных заболеваниях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уровня гемоглобина или эритроцитов, что приводит к недостаточному кислородоснабжению тканей и симптомам усталости и слабости.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— это злокачественное заболевание крови с неконтролируемым увеличением числа лейкоцитов, нарушающих нормальное функционирование иммунной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нарушение свертываемости крови, вызывающее склонность к длительным и опасным кровотечениям даже при небольших повреждениях.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крови: анемия, лейкоз, гемофилия
</a:t>
            </a:r>
            <a:endParaRPr lang="en-US" sz="18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здоровой крови: образ жизни и питание
</a:t>
            </a:r>
            <a:endParaRPr lang="en-US" sz="208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крови рацион должен включать продукты, богатые железом, витаминами B12 и фолиевой кислотой, способствующие нормальному кроветворению.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курения, регулярно заниматься физической активностью и проходить медицинские обследования для своевременного выявления и предупреждения заболеваний крови.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— основа здоровья организма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обеспечивает жизненно важные процессы обмена, защиты и транспорта. Знания о крови и жидкостях помогают сохранять здоровье и предупреждать болезни.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2026-05-09T21:19:21Z</dcterms:created>
  <dcterms:modified xsi:type="dcterms:W3CDTF">2026-05-09T21:19:21Z</dcterms:modified>
</cp:coreProperties>
</file>